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9" r:id="rId3"/>
    <p:sldId id="263" r:id="rId4"/>
    <p:sldId id="260" r:id="rId5"/>
    <p:sldId id="287" r:id="rId6"/>
    <p:sldId id="289" r:id="rId7"/>
    <p:sldId id="282" r:id="rId8"/>
    <p:sldId id="265" r:id="rId9"/>
    <p:sldId id="283" r:id="rId10"/>
    <p:sldId id="315" r:id="rId11"/>
    <p:sldId id="318" r:id="rId12"/>
    <p:sldId id="284" r:id="rId13"/>
    <p:sldId id="317" r:id="rId14"/>
    <p:sldId id="285" r:id="rId15"/>
    <p:sldId id="319" r:id="rId16"/>
    <p:sldId id="316" r:id="rId17"/>
    <p:sldId id="286" r:id="rId18"/>
    <p:sldId id="320" r:id="rId19"/>
    <p:sldId id="262" r:id="rId20"/>
  </p:sldIdLst>
  <p:sldSz cx="9144000" cy="5143500" type="screen16x9"/>
  <p:notesSz cx="6858000" cy="9144000"/>
  <p:custDataLst>
    <p:tags r:id="rId2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C1A8"/>
    <a:srgbClr val="0533F9"/>
    <a:srgbClr val="254EFB"/>
    <a:srgbClr val="042AC7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762" autoAdjust="0"/>
  </p:normalViewPr>
  <p:slideViewPr>
    <p:cSldViewPr>
      <p:cViewPr varScale="1">
        <p:scale>
          <a:sx n="128" d="100"/>
          <a:sy n="128" d="100"/>
        </p:scale>
        <p:origin x="63" y="546"/>
      </p:cViewPr>
      <p:guideLst>
        <p:guide orient="horz" pos="1620"/>
        <p:guide pos="2866"/>
        <p:guide pos="158"/>
        <p:guide pos="56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048DB9">
                  <a:alpha val="60000"/>
                </a:srgbClr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  <a:alpha val="60000"/>
                </a:schemeClr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042AC7">
                  <a:alpha val="60000"/>
                </a:srgbClr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12.wdp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4" t="18073" r="377" b="12025"/>
          <a:stretch>
            <a:fillRect/>
          </a:stretch>
        </p:blipFill>
        <p:spPr>
          <a:xfrm>
            <a:off x="5769277" y="1600171"/>
            <a:ext cx="2845912" cy="3146482"/>
          </a:xfrm>
          <a:prstGeom prst="rect">
            <a:avLst/>
          </a:prstGeom>
        </p:spPr>
      </p:pic>
      <p:sp>
        <p:nvSpPr>
          <p:cNvPr id="2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43" y="1334242"/>
            <a:ext cx="5936406" cy="1707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867843" y="3071367"/>
            <a:ext cx="5936406" cy="508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 </a:t>
            </a:r>
            <a:endParaRPr lang="ko-KR" altLang="en-US"/>
          </a:p>
        </p:txBody>
      </p:sp>
      <p:sp>
        <p:nvSpPr>
          <p:cNvPr id="4" name="Freeform 5"/>
          <p:cNvSpPr/>
          <p:nvPr userDrawn="1"/>
        </p:nvSpPr>
        <p:spPr bwMode="auto">
          <a:xfrm>
            <a:off x="2611204" y="1588"/>
            <a:ext cx="5892549" cy="5136942"/>
          </a:xfrm>
          <a:custGeom>
            <a:avLst/>
            <a:gdLst>
              <a:gd name="T0" fmla="*/ 303 w 4952"/>
              <a:gd name="T1" fmla="*/ 4134 h 4317"/>
              <a:gd name="T2" fmla="*/ 850 w 4952"/>
              <a:gd name="T3" fmla="*/ 3856 h 4317"/>
              <a:gd name="T4" fmla="*/ 1386 w 4952"/>
              <a:gd name="T5" fmla="*/ 3648 h 4317"/>
              <a:gd name="T6" fmla="*/ 1746 w 4952"/>
              <a:gd name="T7" fmla="*/ 3554 h 4317"/>
              <a:gd name="T8" fmla="*/ 2102 w 4952"/>
              <a:gd name="T9" fmla="*/ 3509 h 4317"/>
              <a:gd name="T10" fmla="*/ 2441 w 4952"/>
              <a:gd name="T11" fmla="*/ 3530 h 4317"/>
              <a:gd name="T12" fmla="*/ 2527 w 4952"/>
              <a:gd name="T13" fmla="*/ 3568 h 4317"/>
              <a:gd name="T14" fmla="*/ 2558 w 4952"/>
              <a:gd name="T15" fmla="*/ 3623 h 4317"/>
              <a:gd name="T16" fmla="*/ 2492 w 4952"/>
              <a:gd name="T17" fmla="*/ 3708 h 4317"/>
              <a:gd name="T18" fmla="*/ 2325 w 4952"/>
              <a:gd name="T19" fmla="*/ 3799 h 4317"/>
              <a:gd name="T20" fmla="*/ 2047 w 4952"/>
              <a:gd name="T21" fmla="*/ 3874 h 4317"/>
              <a:gd name="T22" fmla="*/ 1871 w 4952"/>
              <a:gd name="T23" fmla="*/ 3875 h 4317"/>
              <a:gd name="T24" fmla="*/ 1812 w 4952"/>
              <a:gd name="T25" fmla="*/ 3843 h 4317"/>
              <a:gd name="T26" fmla="*/ 1787 w 4952"/>
              <a:gd name="T27" fmla="*/ 3779 h 4317"/>
              <a:gd name="T28" fmla="*/ 1796 w 4952"/>
              <a:gd name="T29" fmla="*/ 3713 h 4317"/>
              <a:gd name="T30" fmla="*/ 1864 w 4952"/>
              <a:gd name="T31" fmla="*/ 3614 h 4317"/>
              <a:gd name="T32" fmla="*/ 2024 w 4952"/>
              <a:gd name="T33" fmla="*/ 3496 h 4317"/>
              <a:gd name="T34" fmla="*/ 2324 w 4952"/>
              <a:gd name="T35" fmla="*/ 3393 h 4317"/>
              <a:gd name="T36" fmla="*/ 2723 w 4952"/>
              <a:gd name="T37" fmla="*/ 3349 h 4317"/>
              <a:gd name="T38" fmla="*/ 3346 w 4952"/>
              <a:gd name="T39" fmla="*/ 3342 h 4317"/>
              <a:gd name="T40" fmla="*/ 3937 w 4952"/>
              <a:gd name="T41" fmla="*/ 3282 h 4317"/>
              <a:gd name="T42" fmla="*/ 4295 w 4952"/>
              <a:gd name="T43" fmla="*/ 3201 h 4317"/>
              <a:gd name="T44" fmla="*/ 4521 w 4952"/>
              <a:gd name="T45" fmla="*/ 3108 h 4317"/>
              <a:gd name="T46" fmla="*/ 4677 w 4952"/>
              <a:gd name="T47" fmla="*/ 2983 h 4317"/>
              <a:gd name="T48" fmla="*/ 4753 w 4952"/>
              <a:gd name="T49" fmla="*/ 2857 h 4317"/>
              <a:gd name="T50" fmla="*/ 4825 w 4952"/>
              <a:gd name="T51" fmla="*/ 2650 h 4317"/>
              <a:gd name="T52" fmla="*/ 4840 w 4952"/>
              <a:gd name="T53" fmla="*/ 2357 h 4317"/>
              <a:gd name="T54" fmla="*/ 4804 w 4952"/>
              <a:gd name="T55" fmla="*/ 2185 h 4317"/>
              <a:gd name="T56" fmla="*/ 4728 w 4952"/>
              <a:gd name="T57" fmla="*/ 1999 h 4317"/>
              <a:gd name="T58" fmla="*/ 4631 w 4952"/>
              <a:gd name="T59" fmla="*/ 1847 h 4317"/>
              <a:gd name="T60" fmla="*/ 4457 w 4952"/>
              <a:gd name="T61" fmla="*/ 1568 h 4317"/>
              <a:gd name="T62" fmla="*/ 4342 w 4952"/>
              <a:gd name="T63" fmla="*/ 1284 h 4317"/>
              <a:gd name="T64" fmla="*/ 4307 w 4952"/>
              <a:gd name="T65" fmla="*/ 1086 h 4317"/>
              <a:gd name="T66" fmla="*/ 4325 w 4952"/>
              <a:gd name="T67" fmla="*/ 891 h 4317"/>
              <a:gd name="T68" fmla="*/ 4411 w 4952"/>
              <a:gd name="T69" fmla="*/ 707 h 4317"/>
              <a:gd name="T70" fmla="*/ 4586 w 4952"/>
              <a:gd name="T71" fmla="*/ 549 h 4317"/>
              <a:gd name="T72" fmla="*/ 4716 w 4952"/>
              <a:gd name="T73" fmla="*/ 492 h 4317"/>
              <a:gd name="T74" fmla="*/ 4827 w 4952"/>
              <a:gd name="T75" fmla="*/ 488 h 4317"/>
              <a:gd name="T76" fmla="*/ 4916 w 4952"/>
              <a:gd name="T77" fmla="*/ 552 h 4317"/>
              <a:gd name="T78" fmla="*/ 4951 w 4952"/>
              <a:gd name="T79" fmla="*/ 689 h 4317"/>
              <a:gd name="T80" fmla="*/ 4938 w 4952"/>
              <a:gd name="T81" fmla="*/ 840 h 4317"/>
              <a:gd name="T82" fmla="*/ 4887 w 4952"/>
              <a:gd name="T83" fmla="*/ 962 h 4317"/>
              <a:gd name="T84" fmla="*/ 4806 w 4952"/>
              <a:gd name="T85" fmla="*/ 1064 h 4317"/>
              <a:gd name="T86" fmla="*/ 4699 w 4952"/>
              <a:gd name="T87" fmla="*/ 1144 h 4317"/>
              <a:gd name="T88" fmla="*/ 4494 w 4952"/>
              <a:gd name="T89" fmla="*/ 1218 h 4317"/>
              <a:gd name="T90" fmla="*/ 4289 w 4952"/>
              <a:gd name="T91" fmla="*/ 1228 h 4317"/>
              <a:gd name="T92" fmla="*/ 4146 w 4952"/>
              <a:gd name="T93" fmla="*/ 1196 h 4317"/>
              <a:gd name="T94" fmla="*/ 4010 w 4952"/>
              <a:gd name="T95" fmla="*/ 1133 h 4317"/>
              <a:gd name="T96" fmla="*/ 3716 w 4952"/>
              <a:gd name="T97" fmla="*/ 897 h 4317"/>
              <a:gd name="T98" fmla="*/ 3338 w 4952"/>
              <a:gd name="T99" fmla="*/ 617 h 4317"/>
              <a:gd name="T100" fmla="*/ 3016 w 4952"/>
              <a:gd name="T101" fmla="*/ 448 h 4317"/>
              <a:gd name="T102" fmla="*/ 2725 w 4952"/>
              <a:gd name="T103" fmla="*/ 370 h 4317"/>
              <a:gd name="T104" fmla="*/ 2551 w 4952"/>
              <a:gd name="T105" fmla="*/ 365 h 4317"/>
              <a:gd name="T106" fmla="*/ 2336 w 4952"/>
              <a:gd name="T107" fmla="*/ 375 h 4317"/>
              <a:gd name="T108" fmla="*/ 2101 w 4952"/>
              <a:gd name="T109" fmla="*/ 342 h 4317"/>
              <a:gd name="T110" fmla="*/ 1896 w 4952"/>
              <a:gd name="T111" fmla="*/ 253 h 4317"/>
              <a:gd name="T112" fmla="*/ 1794 w 4952"/>
              <a:gd name="T113" fmla="*/ 164 h 4317"/>
              <a:gd name="T114" fmla="*/ 1719 w 4952"/>
              <a:gd name="T115" fmla="*/ 42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2" h="4317">
                <a:moveTo>
                  <a:pt x="0" y="4317"/>
                </a:moveTo>
                <a:lnTo>
                  <a:pt x="0" y="4317"/>
                </a:lnTo>
                <a:lnTo>
                  <a:pt x="17" y="4307"/>
                </a:lnTo>
                <a:lnTo>
                  <a:pt x="65" y="4276"/>
                </a:lnTo>
                <a:lnTo>
                  <a:pt x="141" y="4229"/>
                </a:lnTo>
                <a:lnTo>
                  <a:pt x="243" y="4169"/>
                </a:lnTo>
                <a:lnTo>
                  <a:pt x="303" y="4134"/>
                </a:lnTo>
                <a:lnTo>
                  <a:pt x="367" y="4098"/>
                </a:lnTo>
                <a:lnTo>
                  <a:pt x="438" y="4060"/>
                </a:lnTo>
                <a:lnTo>
                  <a:pt x="512" y="4020"/>
                </a:lnTo>
                <a:lnTo>
                  <a:pt x="591" y="3980"/>
                </a:lnTo>
                <a:lnTo>
                  <a:pt x="674" y="3939"/>
                </a:lnTo>
                <a:lnTo>
                  <a:pt x="760" y="3897"/>
                </a:lnTo>
                <a:lnTo>
                  <a:pt x="850" y="3856"/>
                </a:lnTo>
                <a:lnTo>
                  <a:pt x="943" y="3815"/>
                </a:lnTo>
                <a:lnTo>
                  <a:pt x="1038" y="3775"/>
                </a:lnTo>
                <a:lnTo>
                  <a:pt x="1135" y="3736"/>
                </a:lnTo>
                <a:lnTo>
                  <a:pt x="1234" y="3700"/>
                </a:lnTo>
                <a:lnTo>
                  <a:pt x="1285" y="3682"/>
                </a:lnTo>
                <a:lnTo>
                  <a:pt x="1335" y="3664"/>
                </a:lnTo>
                <a:lnTo>
                  <a:pt x="1386" y="3648"/>
                </a:lnTo>
                <a:lnTo>
                  <a:pt x="1437" y="3632"/>
                </a:lnTo>
                <a:lnTo>
                  <a:pt x="1488" y="3617"/>
                </a:lnTo>
                <a:lnTo>
                  <a:pt x="1539" y="3603"/>
                </a:lnTo>
                <a:lnTo>
                  <a:pt x="1590" y="3590"/>
                </a:lnTo>
                <a:lnTo>
                  <a:pt x="1643" y="3577"/>
                </a:lnTo>
                <a:lnTo>
                  <a:pt x="1694" y="3565"/>
                </a:lnTo>
                <a:lnTo>
                  <a:pt x="1746" y="3554"/>
                </a:lnTo>
                <a:lnTo>
                  <a:pt x="1797" y="3544"/>
                </a:lnTo>
                <a:lnTo>
                  <a:pt x="1849" y="3535"/>
                </a:lnTo>
                <a:lnTo>
                  <a:pt x="1900" y="3528"/>
                </a:lnTo>
                <a:lnTo>
                  <a:pt x="1951" y="3521"/>
                </a:lnTo>
                <a:lnTo>
                  <a:pt x="2002" y="3516"/>
                </a:lnTo>
                <a:lnTo>
                  <a:pt x="2052" y="3512"/>
                </a:lnTo>
                <a:lnTo>
                  <a:pt x="2102" y="3509"/>
                </a:lnTo>
                <a:lnTo>
                  <a:pt x="2152" y="3508"/>
                </a:lnTo>
                <a:lnTo>
                  <a:pt x="2202" y="3508"/>
                </a:lnTo>
                <a:lnTo>
                  <a:pt x="2250" y="3509"/>
                </a:lnTo>
                <a:lnTo>
                  <a:pt x="2298" y="3512"/>
                </a:lnTo>
                <a:lnTo>
                  <a:pt x="2347" y="3516"/>
                </a:lnTo>
                <a:lnTo>
                  <a:pt x="2394" y="3522"/>
                </a:lnTo>
                <a:lnTo>
                  <a:pt x="2441" y="3530"/>
                </a:lnTo>
                <a:lnTo>
                  <a:pt x="2441" y="3530"/>
                </a:lnTo>
                <a:lnTo>
                  <a:pt x="2454" y="3533"/>
                </a:lnTo>
                <a:lnTo>
                  <a:pt x="2467" y="3538"/>
                </a:lnTo>
                <a:lnTo>
                  <a:pt x="2484" y="3544"/>
                </a:lnTo>
                <a:lnTo>
                  <a:pt x="2501" y="3552"/>
                </a:lnTo>
                <a:lnTo>
                  <a:pt x="2519" y="3562"/>
                </a:lnTo>
                <a:lnTo>
                  <a:pt x="2527" y="3568"/>
                </a:lnTo>
                <a:lnTo>
                  <a:pt x="2534" y="3574"/>
                </a:lnTo>
                <a:lnTo>
                  <a:pt x="2542" y="3581"/>
                </a:lnTo>
                <a:lnTo>
                  <a:pt x="2548" y="3588"/>
                </a:lnTo>
                <a:lnTo>
                  <a:pt x="2553" y="3596"/>
                </a:lnTo>
                <a:lnTo>
                  <a:pt x="2556" y="3605"/>
                </a:lnTo>
                <a:lnTo>
                  <a:pt x="2558" y="3614"/>
                </a:lnTo>
                <a:lnTo>
                  <a:pt x="2558" y="3623"/>
                </a:lnTo>
                <a:lnTo>
                  <a:pt x="2556" y="3634"/>
                </a:lnTo>
                <a:lnTo>
                  <a:pt x="2552" y="3644"/>
                </a:lnTo>
                <a:lnTo>
                  <a:pt x="2545" y="3656"/>
                </a:lnTo>
                <a:lnTo>
                  <a:pt x="2537" y="3668"/>
                </a:lnTo>
                <a:lnTo>
                  <a:pt x="2524" y="3681"/>
                </a:lnTo>
                <a:lnTo>
                  <a:pt x="2510" y="3695"/>
                </a:lnTo>
                <a:lnTo>
                  <a:pt x="2492" y="3708"/>
                </a:lnTo>
                <a:lnTo>
                  <a:pt x="2472" y="3723"/>
                </a:lnTo>
                <a:lnTo>
                  <a:pt x="2448" y="3738"/>
                </a:lnTo>
                <a:lnTo>
                  <a:pt x="2420" y="3754"/>
                </a:lnTo>
                <a:lnTo>
                  <a:pt x="2387" y="3771"/>
                </a:lnTo>
                <a:lnTo>
                  <a:pt x="2352" y="3788"/>
                </a:lnTo>
                <a:lnTo>
                  <a:pt x="2352" y="3788"/>
                </a:lnTo>
                <a:lnTo>
                  <a:pt x="2325" y="3799"/>
                </a:lnTo>
                <a:lnTo>
                  <a:pt x="2294" y="3810"/>
                </a:lnTo>
                <a:lnTo>
                  <a:pt x="2255" y="3823"/>
                </a:lnTo>
                <a:lnTo>
                  <a:pt x="2209" y="3837"/>
                </a:lnTo>
                <a:lnTo>
                  <a:pt x="2157" y="3851"/>
                </a:lnTo>
                <a:lnTo>
                  <a:pt x="2103" y="3864"/>
                </a:lnTo>
                <a:lnTo>
                  <a:pt x="2076" y="3870"/>
                </a:lnTo>
                <a:lnTo>
                  <a:pt x="2047" y="3874"/>
                </a:lnTo>
                <a:lnTo>
                  <a:pt x="2020" y="3878"/>
                </a:lnTo>
                <a:lnTo>
                  <a:pt x="1993" y="3881"/>
                </a:lnTo>
                <a:lnTo>
                  <a:pt x="1966" y="3883"/>
                </a:lnTo>
                <a:lnTo>
                  <a:pt x="1940" y="3883"/>
                </a:lnTo>
                <a:lnTo>
                  <a:pt x="1916" y="3882"/>
                </a:lnTo>
                <a:lnTo>
                  <a:pt x="1893" y="3879"/>
                </a:lnTo>
                <a:lnTo>
                  <a:pt x="1871" y="3875"/>
                </a:lnTo>
                <a:lnTo>
                  <a:pt x="1861" y="3872"/>
                </a:lnTo>
                <a:lnTo>
                  <a:pt x="1852" y="3868"/>
                </a:lnTo>
                <a:lnTo>
                  <a:pt x="1843" y="3864"/>
                </a:lnTo>
                <a:lnTo>
                  <a:pt x="1835" y="3860"/>
                </a:lnTo>
                <a:lnTo>
                  <a:pt x="1826" y="3855"/>
                </a:lnTo>
                <a:lnTo>
                  <a:pt x="1819" y="3849"/>
                </a:lnTo>
                <a:lnTo>
                  <a:pt x="1812" y="3843"/>
                </a:lnTo>
                <a:lnTo>
                  <a:pt x="1806" y="3836"/>
                </a:lnTo>
                <a:lnTo>
                  <a:pt x="1801" y="3828"/>
                </a:lnTo>
                <a:lnTo>
                  <a:pt x="1797" y="3820"/>
                </a:lnTo>
                <a:lnTo>
                  <a:pt x="1793" y="3811"/>
                </a:lnTo>
                <a:lnTo>
                  <a:pt x="1790" y="3802"/>
                </a:lnTo>
                <a:lnTo>
                  <a:pt x="1788" y="3790"/>
                </a:lnTo>
                <a:lnTo>
                  <a:pt x="1787" y="3779"/>
                </a:lnTo>
                <a:lnTo>
                  <a:pt x="1786" y="3768"/>
                </a:lnTo>
                <a:lnTo>
                  <a:pt x="1787" y="3755"/>
                </a:lnTo>
                <a:lnTo>
                  <a:pt x="1788" y="3742"/>
                </a:lnTo>
                <a:lnTo>
                  <a:pt x="1791" y="3728"/>
                </a:lnTo>
                <a:lnTo>
                  <a:pt x="1791" y="3728"/>
                </a:lnTo>
                <a:lnTo>
                  <a:pt x="1792" y="3724"/>
                </a:lnTo>
                <a:lnTo>
                  <a:pt x="1796" y="3713"/>
                </a:lnTo>
                <a:lnTo>
                  <a:pt x="1805" y="3695"/>
                </a:lnTo>
                <a:lnTo>
                  <a:pt x="1811" y="3685"/>
                </a:lnTo>
                <a:lnTo>
                  <a:pt x="1818" y="3672"/>
                </a:lnTo>
                <a:lnTo>
                  <a:pt x="1827" y="3659"/>
                </a:lnTo>
                <a:lnTo>
                  <a:pt x="1838" y="3645"/>
                </a:lnTo>
                <a:lnTo>
                  <a:pt x="1850" y="3630"/>
                </a:lnTo>
                <a:lnTo>
                  <a:pt x="1864" y="3614"/>
                </a:lnTo>
                <a:lnTo>
                  <a:pt x="1880" y="3598"/>
                </a:lnTo>
                <a:lnTo>
                  <a:pt x="1898" y="3582"/>
                </a:lnTo>
                <a:lnTo>
                  <a:pt x="1918" y="3565"/>
                </a:lnTo>
                <a:lnTo>
                  <a:pt x="1941" y="3547"/>
                </a:lnTo>
                <a:lnTo>
                  <a:pt x="1966" y="3530"/>
                </a:lnTo>
                <a:lnTo>
                  <a:pt x="1994" y="3513"/>
                </a:lnTo>
                <a:lnTo>
                  <a:pt x="2024" y="3496"/>
                </a:lnTo>
                <a:lnTo>
                  <a:pt x="2057" y="3480"/>
                </a:lnTo>
                <a:lnTo>
                  <a:pt x="2094" y="3463"/>
                </a:lnTo>
                <a:lnTo>
                  <a:pt x="2133" y="3448"/>
                </a:lnTo>
                <a:lnTo>
                  <a:pt x="2175" y="3432"/>
                </a:lnTo>
                <a:lnTo>
                  <a:pt x="2222" y="3418"/>
                </a:lnTo>
                <a:lnTo>
                  <a:pt x="2271" y="3405"/>
                </a:lnTo>
                <a:lnTo>
                  <a:pt x="2324" y="3393"/>
                </a:lnTo>
                <a:lnTo>
                  <a:pt x="2380" y="3382"/>
                </a:lnTo>
                <a:lnTo>
                  <a:pt x="2441" y="3372"/>
                </a:lnTo>
                <a:lnTo>
                  <a:pt x="2505" y="3364"/>
                </a:lnTo>
                <a:lnTo>
                  <a:pt x="2574" y="3357"/>
                </a:lnTo>
                <a:lnTo>
                  <a:pt x="2646" y="3352"/>
                </a:lnTo>
                <a:lnTo>
                  <a:pt x="2723" y="3349"/>
                </a:lnTo>
                <a:lnTo>
                  <a:pt x="2723" y="3349"/>
                </a:lnTo>
                <a:lnTo>
                  <a:pt x="2796" y="3351"/>
                </a:lnTo>
                <a:lnTo>
                  <a:pt x="2879" y="3352"/>
                </a:lnTo>
                <a:lnTo>
                  <a:pt x="2988" y="3352"/>
                </a:lnTo>
                <a:lnTo>
                  <a:pt x="3119" y="3350"/>
                </a:lnTo>
                <a:lnTo>
                  <a:pt x="3192" y="3348"/>
                </a:lnTo>
                <a:lnTo>
                  <a:pt x="3268" y="3346"/>
                </a:lnTo>
                <a:lnTo>
                  <a:pt x="3346" y="3342"/>
                </a:lnTo>
                <a:lnTo>
                  <a:pt x="3427" y="3338"/>
                </a:lnTo>
                <a:lnTo>
                  <a:pt x="3511" y="3332"/>
                </a:lnTo>
                <a:lnTo>
                  <a:pt x="3595" y="3324"/>
                </a:lnTo>
                <a:lnTo>
                  <a:pt x="3681" y="3316"/>
                </a:lnTo>
                <a:lnTo>
                  <a:pt x="3767" y="3306"/>
                </a:lnTo>
                <a:lnTo>
                  <a:pt x="3853" y="3295"/>
                </a:lnTo>
                <a:lnTo>
                  <a:pt x="3937" y="3282"/>
                </a:lnTo>
                <a:lnTo>
                  <a:pt x="4021" y="3268"/>
                </a:lnTo>
                <a:lnTo>
                  <a:pt x="4103" y="3252"/>
                </a:lnTo>
                <a:lnTo>
                  <a:pt x="4143" y="3243"/>
                </a:lnTo>
                <a:lnTo>
                  <a:pt x="4182" y="3233"/>
                </a:lnTo>
                <a:lnTo>
                  <a:pt x="4221" y="3223"/>
                </a:lnTo>
                <a:lnTo>
                  <a:pt x="4258" y="3213"/>
                </a:lnTo>
                <a:lnTo>
                  <a:pt x="4295" y="3201"/>
                </a:lnTo>
                <a:lnTo>
                  <a:pt x="4331" y="3190"/>
                </a:lnTo>
                <a:lnTo>
                  <a:pt x="4366" y="3177"/>
                </a:lnTo>
                <a:lnTo>
                  <a:pt x="4399" y="3165"/>
                </a:lnTo>
                <a:lnTo>
                  <a:pt x="4432" y="3152"/>
                </a:lnTo>
                <a:lnTo>
                  <a:pt x="4463" y="3138"/>
                </a:lnTo>
                <a:lnTo>
                  <a:pt x="4493" y="3123"/>
                </a:lnTo>
                <a:lnTo>
                  <a:pt x="4521" y="3108"/>
                </a:lnTo>
                <a:lnTo>
                  <a:pt x="4549" y="3091"/>
                </a:lnTo>
                <a:lnTo>
                  <a:pt x="4574" y="3075"/>
                </a:lnTo>
                <a:lnTo>
                  <a:pt x="4598" y="3058"/>
                </a:lnTo>
                <a:lnTo>
                  <a:pt x="4620" y="3040"/>
                </a:lnTo>
                <a:lnTo>
                  <a:pt x="4641" y="3022"/>
                </a:lnTo>
                <a:lnTo>
                  <a:pt x="4660" y="3003"/>
                </a:lnTo>
                <a:lnTo>
                  <a:pt x="4677" y="2983"/>
                </a:lnTo>
                <a:lnTo>
                  <a:pt x="4692" y="2961"/>
                </a:lnTo>
                <a:lnTo>
                  <a:pt x="4692" y="2961"/>
                </a:lnTo>
                <a:lnTo>
                  <a:pt x="4696" y="2956"/>
                </a:lnTo>
                <a:lnTo>
                  <a:pt x="4707" y="2940"/>
                </a:lnTo>
                <a:lnTo>
                  <a:pt x="4723" y="2914"/>
                </a:lnTo>
                <a:lnTo>
                  <a:pt x="4742" y="2879"/>
                </a:lnTo>
                <a:lnTo>
                  <a:pt x="4753" y="2857"/>
                </a:lnTo>
                <a:lnTo>
                  <a:pt x="4764" y="2833"/>
                </a:lnTo>
                <a:lnTo>
                  <a:pt x="4775" y="2808"/>
                </a:lnTo>
                <a:lnTo>
                  <a:pt x="4786" y="2780"/>
                </a:lnTo>
                <a:lnTo>
                  <a:pt x="4797" y="2751"/>
                </a:lnTo>
                <a:lnTo>
                  <a:pt x="4807" y="2719"/>
                </a:lnTo>
                <a:lnTo>
                  <a:pt x="4816" y="2686"/>
                </a:lnTo>
                <a:lnTo>
                  <a:pt x="4825" y="2650"/>
                </a:lnTo>
                <a:lnTo>
                  <a:pt x="4832" y="2613"/>
                </a:lnTo>
                <a:lnTo>
                  <a:pt x="4838" y="2574"/>
                </a:lnTo>
                <a:lnTo>
                  <a:pt x="4842" y="2534"/>
                </a:lnTo>
                <a:lnTo>
                  <a:pt x="4844" y="2492"/>
                </a:lnTo>
                <a:lnTo>
                  <a:pt x="4845" y="2448"/>
                </a:lnTo>
                <a:lnTo>
                  <a:pt x="4843" y="2404"/>
                </a:lnTo>
                <a:lnTo>
                  <a:pt x="4840" y="2357"/>
                </a:lnTo>
                <a:lnTo>
                  <a:pt x="4837" y="2333"/>
                </a:lnTo>
                <a:lnTo>
                  <a:pt x="4833" y="2310"/>
                </a:lnTo>
                <a:lnTo>
                  <a:pt x="4829" y="2286"/>
                </a:lnTo>
                <a:lnTo>
                  <a:pt x="4824" y="2260"/>
                </a:lnTo>
                <a:lnTo>
                  <a:pt x="4818" y="2235"/>
                </a:lnTo>
                <a:lnTo>
                  <a:pt x="4812" y="2211"/>
                </a:lnTo>
                <a:lnTo>
                  <a:pt x="4804" y="2185"/>
                </a:lnTo>
                <a:lnTo>
                  <a:pt x="4796" y="2160"/>
                </a:lnTo>
                <a:lnTo>
                  <a:pt x="4787" y="2133"/>
                </a:lnTo>
                <a:lnTo>
                  <a:pt x="4778" y="2107"/>
                </a:lnTo>
                <a:lnTo>
                  <a:pt x="4766" y="2081"/>
                </a:lnTo>
                <a:lnTo>
                  <a:pt x="4754" y="2054"/>
                </a:lnTo>
                <a:lnTo>
                  <a:pt x="4742" y="2026"/>
                </a:lnTo>
                <a:lnTo>
                  <a:pt x="4728" y="1999"/>
                </a:lnTo>
                <a:lnTo>
                  <a:pt x="4714" y="1972"/>
                </a:lnTo>
                <a:lnTo>
                  <a:pt x="4698" y="1944"/>
                </a:lnTo>
                <a:lnTo>
                  <a:pt x="4682" y="1916"/>
                </a:lnTo>
                <a:lnTo>
                  <a:pt x="4664" y="1888"/>
                </a:lnTo>
                <a:lnTo>
                  <a:pt x="4664" y="1888"/>
                </a:lnTo>
                <a:lnTo>
                  <a:pt x="4655" y="1877"/>
                </a:lnTo>
                <a:lnTo>
                  <a:pt x="4631" y="1847"/>
                </a:lnTo>
                <a:lnTo>
                  <a:pt x="4597" y="1798"/>
                </a:lnTo>
                <a:lnTo>
                  <a:pt x="4576" y="1768"/>
                </a:lnTo>
                <a:lnTo>
                  <a:pt x="4554" y="1735"/>
                </a:lnTo>
                <a:lnTo>
                  <a:pt x="4530" y="1698"/>
                </a:lnTo>
                <a:lnTo>
                  <a:pt x="4506" y="1657"/>
                </a:lnTo>
                <a:lnTo>
                  <a:pt x="4482" y="1614"/>
                </a:lnTo>
                <a:lnTo>
                  <a:pt x="4457" y="1568"/>
                </a:lnTo>
                <a:lnTo>
                  <a:pt x="4433" y="1521"/>
                </a:lnTo>
                <a:lnTo>
                  <a:pt x="4409" y="1471"/>
                </a:lnTo>
                <a:lnTo>
                  <a:pt x="4388" y="1419"/>
                </a:lnTo>
                <a:lnTo>
                  <a:pt x="4368" y="1366"/>
                </a:lnTo>
                <a:lnTo>
                  <a:pt x="4358" y="1338"/>
                </a:lnTo>
                <a:lnTo>
                  <a:pt x="4350" y="1311"/>
                </a:lnTo>
                <a:lnTo>
                  <a:pt x="4342" y="1284"/>
                </a:lnTo>
                <a:lnTo>
                  <a:pt x="4334" y="1256"/>
                </a:lnTo>
                <a:lnTo>
                  <a:pt x="4328" y="1228"/>
                </a:lnTo>
                <a:lnTo>
                  <a:pt x="4322" y="1199"/>
                </a:lnTo>
                <a:lnTo>
                  <a:pt x="4317" y="1171"/>
                </a:lnTo>
                <a:lnTo>
                  <a:pt x="4313" y="1143"/>
                </a:lnTo>
                <a:lnTo>
                  <a:pt x="4310" y="1115"/>
                </a:lnTo>
                <a:lnTo>
                  <a:pt x="4307" y="1086"/>
                </a:lnTo>
                <a:lnTo>
                  <a:pt x="4306" y="1058"/>
                </a:lnTo>
                <a:lnTo>
                  <a:pt x="4306" y="1030"/>
                </a:lnTo>
                <a:lnTo>
                  <a:pt x="4308" y="1002"/>
                </a:lnTo>
                <a:lnTo>
                  <a:pt x="4310" y="973"/>
                </a:lnTo>
                <a:lnTo>
                  <a:pt x="4314" y="946"/>
                </a:lnTo>
                <a:lnTo>
                  <a:pt x="4318" y="918"/>
                </a:lnTo>
                <a:lnTo>
                  <a:pt x="4325" y="891"/>
                </a:lnTo>
                <a:lnTo>
                  <a:pt x="4332" y="863"/>
                </a:lnTo>
                <a:lnTo>
                  <a:pt x="4342" y="836"/>
                </a:lnTo>
                <a:lnTo>
                  <a:pt x="4352" y="810"/>
                </a:lnTo>
                <a:lnTo>
                  <a:pt x="4364" y="784"/>
                </a:lnTo>
                <a:lnTo>
                  <a:pt x="4378" y="757"/>
                </a:lnTo>
                <a:lnTo>
                  <a:pt x="4394" y="732"/>
                </a:lnTo>
                <a:lnTo>
                  <a:pt x="4411" y="707"/>
                </a:lnTo>
                <a:lnTo>
                  <a:pt x="4431" y="683"/>
                </a:lnTo>
                <a:lnTo>
                  <a:pt x="4452" y="659"/>
                </a:lnTo>
                <a:lnTo>
                  <a:pt x="4475" y="635"/>
                </a:lnTo>
                <a:lnTo>
                  <a:pt x="4499" y="613"/>
                </a:lnTo>
                <a:lnTo>
                  <a:pt x="4526" y="591"/>
                </a:lnTo>
                <a:lnTo>
                  <a:pt x="4555" y="569"/>
                </a:lnTo>
                <a:lnTo>
                  <a:pt x="4586" y="549"/>
                </a:lnTo>
                <a:lnTo>
                  <a:pt x="4619" y="529"/>
                </a:lnTo>
                <a:lnTo>
                  <a:pt x="4619" y="529"/>
                </a:lnTo>
                <a:lnTo>
                  <a:pt x="4634" y="520"/>
                </a:lnTo>
                <a:lnTo>
                  <a:pt x="4652" y="513"/>
                </a:lnTo>
                <a:lnTo>
                  <a:pt x="4675" y="504"/>
                </a:lnTo>
                <a:lnTo>
                  <a:pt x="4702" y="496"/>
                </a:lnTo>
                <a:lnTo>
                  <a:pt x="4716" y="492"/>
                </a:lnTo>
                <a:lnTo>
                  <a:pt x="4731" y="489"/>
                </a:lnTo>
                <a:lnTo>
                  <a:pt x="4747" y="486"/>
                </a:lnTo>
                <a:lnTo>
                  <a:pt x="4762" y="484"/>
                </a:lnTo>
                <a:lnTo>
                  <a:pt x="4779" y="483"/>
                </a:lnTo>
                <a:lnTo>
                  <a:pt x="4796" y="483"/>
                </a:lnTo>
                <a:lnTo>
                  <a:pt x="4811" y="485"/>
                </a:lnTo>
                <a:lnTo>
                  <a:pt x="4827" y="488"/>
                </a:lnTo>
                <a:lnTo>
                  <a:pt x="4843" y="492"/>
                </a:lnTo>
                <a:lnTo>
                  <a:pt x="4858" y="499"/>
                </a:lnTo>
                <a:lnTo>
                  <a:pt x="4872" y="507"/>
                </a:lnTo>
                <a:lnTo>
                  <a:pt x="4885" y="517"/>
                </a:lnTo>
                <a:lnTo>
                  <a:pt x="4899" y="530"/>
                </a:lnTo>
                <a:lnTo>
                  <a:pt x="4911" y="544"/>
                </a:lnTo>
                <a:lnTo>
                  <a:pt x="4916" y="552"/>
                </a:lnTo>
                <a:lnTo>
                  <a:pt x="4921" y="561"/>
                </a:lnTo>
                <a:lnTo>
                  <a:pt x="4926" y="571"/>
                </a:lnTo>
                <a:lnTo>
                  <a:pt x="4930" y="581"/>
                </a:lnTo>
                <a:lnTo>
                  <a:pt x="4938" y="603"/>
                </a:lnTo>
                <a:lnTo>
                  <a:pt x="4944" y="628"/>
                </a:lnTo>
                <a:lnTo>
                  <a:pt x="4948" y="657"/>
                </a:lnTo>
                <a:lnTo>
                  <a:pt x="4951" y="689"/>
                </a:lnTo>
                <a:lnTo>
                  <a:pt x="4952" y="724"/>
                </a:lnTo>
                <a:lnTo>
                  <a:pt x="4950" y="763"/>
                </a:lnTo>
                <a:lnTo>
                  <a:pt x="4950" y="763"/>
                </a:lnTo>
                <a:lnTo>
                  <a:pt x="4948" y="783"/>
                </a:lnTo>
                <a:lnTo>
                  <a:pt x="4946" y="802"/>
                </a:lnTo>
                <a:lnTo>
                  <a:pt x="4942" y="822"/>
                </a:lnTo>
                <a:lnTo>
                  <a:pt x="4938" y="840"/>
                </a:lnTo>
                <a:lnTo>
                  <a:pt x="4933" y="859"/>
                </a:lnTo>
                <a:lnTo>
                  <a:pt x="4928" y="878"/>
                </a:lnTo>
                <a:lnTo>
                  <a:pt x="4921" y="896"/>
                </a:lnTo>
                <a:lnTo>
                  <a:pt x="4914" y="913"/>
                </a:lnTo>
                <a:lnTo>
                  <a:pt x="4906" y="930"/>
                </a:lnTo>
                <a:lnTo>
                  <a:pt x="4898" y="946"/>
                </a:lnTo>
                <a:lnTo>
                  <a:pt x="4887" y="962"/>
                </a:lnTo>
                <a:lnTo>
                  <a:pt x="4877" y="978"/>
                </a:lnTo>
                <a:lnTo>
                  <a:pt x="4867" y="994"/>
                </a:lnTo>
                <a:lnTo>
                  <a:pt x="4856" y="1009"/>
                </a:lnTo>
                <a:lnTo>
                  <a:pt x="4844" y="1024"/>
                </a:lnTo>
                <a:lnTo>
                  <a:pt x="4832" y="1038"/>
                </a:lnTo>
                <a:lnTo>
                  <a:pt x="4819" y="1051"/>
                </a:lnTo>
                <a:lnTo>
                  <a:pt x="4806" y="1064"/>
                </a:lnTo>
                <a:lnTo>
                  <a:pt x="4792" y="1077"/>
                </a:lnTo>
                <a:lnTo>
                  <a:pt x="4778" y="1089"/>
                </a:lnTo>
                <a:lnTo>
                  <a:pt x="4762" y="1101"/>
                </a:lnTo>
                <a:lnTo>
                  <a:pt x="4747" y="1113"/>
                </a:lnTo>
                <a:lnTo>
                  <a:pt x="4731" y="1124"/>
                </a:lnTo>
                <a:lnTo>
                  <a:pt x="4715" y="1134"/>
                </a:lnTo>
                <a:lnTo>
                  <a:pt x="4699" y="1144"/>
                </a:lnTo>
                <a:lnTo>
                  <a:pt x="4682" y="1153"/>
                </a:lnTo>
                <a:lnTo>
                  <a:pt x="4664" y="1162"/>
                </a:lnTo>
                <a:lnTo>
                  <a:pt x="4646" y="1170"/>
                </a:lnTo>
                <a:lnTo>
                  <a:pt x="4610" y="1186"/>
                </a:lnTo>
                <a:lnTo>
                  <a:pt x="4573" y="1198"/>
                </a:lnTo>
                <a:lnTo>
                  <a:pt x="4533" y="1209"/>
                </a:lnTo>
                <a:lnTo>
                  <a:pt x="4494" y="1218"/>
                </a:lnTo>
                <a:lnTo>
                  <a:pt x="4454" y="1224"/>
                </a:lnTo>
                <a:lnTo>
                  <a:pt x="4413" y="1229"/>
                </a:lnTo>
                <a:lnTo>
                  <a:pt x="4372" y="1231"/>
                </a:lnTo>
                <a:lnTo>
                  <a:pt x="4352" y="1231"/>
                </a:lnTo>
                <a:lnTo>
                  <a:pt x="4331" y="1231"/>
                </a:lnTo>
                <a:lnTo>
                  <a:pt x="4311" y="1229"/>
                </a:lnTo>
                <a:lnTo>
                  <a:pt x="4289" y="1228"/>
                </a:lnTo>
                <a:lnTo>
                  <a:pt x="4269" y="1224"/>
                </a:lnTo>
                <a:lnTo>
                  <a:pt x="4248" y="1221"/>
                </a:lnTo>
                <a:lnTo>
                  <a:pt x="4228" y="1217"/>
                </a:lnTo>
                <a:lnTo>
                  <a:pt x="4207" y="1213"/>
                </a:lnTo>
                <a:lnTo>
                  <a:pt x="4186" y="1208"/>
                </a:lnTo>
                <a:lnTo>
                  <a:pt x="4166" y="1202"/>
                </a:lnTo>
                <a:lnTo>
                  <a:pt x="4146" y="1196"/>
                </a:lnTo>
                <a:lnTo>
                  <a:pt x="4126" y="1189"/>
                </a:lnTo>
                <a:lnTo>
                  <a:pt x="4106" y="1182"/>
                </a:lnTo>
                <a:lnTo>
                  <a:pt x="4087" y="1173"/>
                </a:lnTo>
                <a:lnTo>
                  <a:pt x="4066" y="1164"/>
                </a:lnTo>
                <a:lnTo>
                  <a:pt x="4047" y="1155"/>
                </a:lnTo>
                <a:lnTo>
                  <a:pt x="4028" y="1144"/>
                </a:lnTo>
                <a:lnTo>
                  <a:pt x="4010" y="1133"/>
                </a:lnTo>
                <a:lnTo>
                  <a:pt x="3991" y="1122"/>
                </a:lnTo>
                <a:lnTo>
                  <a:pt x="3973" y="1109"/>
                </a:lnTo>
                <a:lnTo>
                  <a:pt x="3955" y="1095"/>
                </a:lnTo>
                <a:lnTo>
                  <a:pt x="3937" y="1081"/>
                </a:lnTo>
                <a:lnTo>
                  <a:pt x="3937" y="1081"/>
                </a:lnTo>
                <a:lnTo>
                  <a:pt x="3792" y="960"/>
                </a:lnTo>
                <a:lnTo>
                  <a:pt x="3716" y="897"/>
                </a:lnTo>
                <a:lnTo>
                  <a:pt x="3636" y="833"/>
                </a:lnTo>
                <a:lnTo>
                  <a:pt x="3553" y="770"/>
                </a:lnTo>
                <a:lnTo>
                  <a:pt x="3512" y="737"/>
                </a:lnTo>
                <a:lnTo>
                  <a:pt x="3469" y="707"/>
                </a:lnTo>
                <a:lnTo>
                  <a:pt x="3426" y="676"/>
                </a:lnTo>
                <a:lnTo>
                  <a:pt x="3383" y="647"/>
                </a:lnTo>
                <a:lnTo>
                  <a:pt x="3338" y="617"/>
                </a:lnTo>
                <a:lnTo>
                  <a:pt x="3294" y="589"/>
                </a:lnTo>
                <a:lnTo>
                  <a:pt x="3249" y="563"/>
                </a:lnTo>
                <a:lnTo>
                  <a:pt x="3203" y="537"/>
                </a:lnTo>
                <a:lnTo>
                  <a:pt x="3157" y="512"/>
                </a:lnTo>
                <a:lnTo>
                  <a:pt x="3110" y="489"/>
                </a:lnTo>
                <a:lnTo>
                  <a:pt x="3063" y="468"/>
                </a:lnTo>
                <a:lnTo>
                  <a:pt x="3016" y="448"/>
                </a:lnTo>
                <a:lnTo>
                  <a:pt x="2968" y="430"/>
                </a:lnTo>
                <a:lnTo>
                  <a:pt x="2920" y="414"/>
                </a:lnTo>
                <a:lnTo>
                  <a:pt x="2871" y="399"/>
                </a:lnTo>
                <a:lnTo>
                  <a:pt x="2823" y="387"/>
                </a:lnTo>
                <a:lnTo>
                  <a:pt x="2775" y="377"/>
                </a:lnTo>
                <a:lnTo>
                  <a:pt x="2749" y="373"/>
                </a:lnTo>
                <a:lnTo>
                  <a:pt x="2725" y="370"/>
                </a:lnTo>
                <a:lnTo>
                  <a:pt x="2700" y="367"/>
                </a:lnTo>
                <a:lnTo>
                  <a:pt x="2676" y="365"/>
                </a:lnTo>
                <a:lnTo>
                  <a:pt x="2650" y="364"/>
                </a:lnTo>
                <a:lnTo>
                  <a:pt x="2625" y="363"/>
                </a:lnTo>
                <a:lnTo>
                  <a:pt x="2601" y="363"/>
                </a:lnTo>
                <a:lnTo>
                  <a:pt x="2576" y="364"/>
                </a:lnTo>
                <a:lnTo>
                  <a:pt x="2551" y="365"/>
                </a:lnTo>
                <a:lnTo>
                  <a:pt x="2525" y="367"/>
                </a:lnTo>
                <a:lnTo>
                  <a:pt x="2525" y="367"/>
                </a:lnTo>
                <a:lnTo>
                  <a:pt x="2496" y="370"/>
                </a:lnTo>
                <a:lnTo>
                  <a:pt x="2463" y="373"/>
                </a:lnTo>
                <a:lnTo>
                  <a:pt x="2419" y="375"/>
                </a:lnTo>
                <a:lnTo>
                  <a:pt x="2365" y="375"/>
                </a:lnTo>
                <a:lnTo>
                  <a:pt x="2336" y="375"/>
                </a:lnTo>
                <a:lnTo>
                  <a:pt x="2306" y="373"/>
                </a:lnTo>
                <a:lnTo>
                  <a:pt x="2273" y="371"/>
                </a:lnTo>
                <a:lnTo>
                  <a:pt x="2240" y="368"/>
                </a:lnTo>
                <a:lnTo>
                  <a:pt x="2206" y="363"/>
                </a:lnTo>
                <a:lnTo>
                  <a:pt x="2171" y="357"/>
                </a:lnTo>
                <a:lnTo>
                  <a:pt x="2136" y="351"/>
                </a:lnTo>
                <a:lnTo>
                  <a:pt x="2101" y="342"/>
                </a:lnTo>
                <a:lnTo>
                  <a:pt x="2066" y="332"/>
                </a:lnTo>
                <a:lnTo>
                  <a:pt x="2030" y="320"/>
                </a:lnTo>
                <a:lnTo>
                  <a:pt x="1995" y="307"/>
                </a:lnTo>
                <a:lnTo>
                  <a:pt x="1962" y="290"/>
                </a:lnTo>
                <a:lnTo>
                  <a:pt x="1928" y="273"/>
                </a:lnTo>
                <a:lnTo>
                  <a:pt x="1911" y="263"/>
                </a:lnTo>
                <a:lnTo>
                  <a:pt x="1896" y="253"/>
                </a:lnTo>
                <a:lnTo>
                  <a:pt x="1880" y="242"/>
                </a:lnTo>
                <a:lnTo>
                  <a:pt x="1865" y="231"/>
                </a:lnTo>
                <a:lnTo>
                  <a:pt x="1850" y="219"/>
                </a:lnTo>
                <a:lnTo>
                  <a:pt x="1836" y="206"/>
                </a:lnTo>
                <a:lnTo>
                  <a:pt x="1821" y="193"/>
                </a:lnTo>
                <a:lnTo>
                  <a:pt x="1807" y="179"/>
                </a:lnTo>
                <a:lnTo>
                  <a:pt x="1794" y="164"/>
                </a:lnTo>
                <a:lnTo>
                  <a:pt x="1782" y="149"/>
                </a:lnTo>
                <a:lnTo>
                  <a:pt x="1770" y="133"/>
                </a:lnTo>
                <a:lnTo>
                  <a:pt x="1758" y="116"/>
                </a:lnTo>
                <a:lnTo>
                  <a:pt x="1747" y="99"/>
                </a:lnTo>
                <a:lnTo>
                  <a:pt x="1737" y="81"/>
                </a:lnTo>
                <a:lnTo>
                  <a:pt x="1728" y="62"/>
                </a:lnTo>
                <a:lnTo>
                  <a:pt x="1719" y="42"/>
                </a:lnTo>
                <a:lnTo>
                  <a:pt x="1709" y="21"/>
                </a:lnTo>
                <a:lnTo>
                  <a:pt x="1702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4" t="14455" r="34665" b="77592"/>
          <a:stretch>
            <a:fillRect/>
          </a:stretch>
        </p:blipFill>
        <p:spPr>
          <a:xfrm rot="669373">
            <a:off x="4635345" y="784133"/>
            <a:ext cx="2342027" cy="408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2306275">
            <a:off x="358673" y="200594"/>
            <a:ext cx="1180214" cy="1193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9400998">
            <a:off x="8041842" y="3786148"/>
            <a:ext cx="857424" cy="86719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 userDrawn="1"/>
        </p:nvSpPr>
        <p:spPr bwMode="auto">
          <a:xfrm>
            <a:off x="913988" y="1"/>
            <a:ext cx="2534892" cy="5118372"/>
          </a:xfrm>
          <a:custGeom>
            <a:avLst/>
            <a:gdLst>
              <a:gd name="T0" fmla="*/ 3348 w 4278"/>
              <a:gd name="T1" fmla="*/ 220 h 8638"/>
              <a:gd name="T2" fmla="*/ 3208 w 4278"/>
              <a:gd name="T3" fmla="*/ 637 h 8638"/>
              <a:gd name="T4" fmla="*/ 2985 w 4278"/>
              <a:gd name="T5" fmla="*/ 1092 h 8638"/>
              <a:gd name="T6" fmla="*/ 2816 w 4278"/>
              <a:gd name="T7" fmla="*/ 1343 h 8638"/>
              <a:gd name="T8" fmla="*/ 2609 w 4278"/>
              <a:gd name="T9" fmla="*/ 1572 h 8638"/>
              <a:gd name="T10" fmla="*/ 2363 w 4278"/>
              <a:gd name="T11" fmla="*/ 1766 h 8638"/>
              <a:gd name="T12" fmla="*/ 2077 w 4278"/>
              <a:gd name="T13" fmla="*/ 1910 h 8638"/>
              <a:gd name="T14" fmla="*/ 1744 w 4278"/>
              <a:gd name="T15" fmla="*/ 1987 h 8638"/>
              <a:gd name="T16" fmla="*/ 1363 w 4278"/>
              <a:gd name="T17" fmla="*/ 1985 h 8638"/>
              <a:gd name="T18" fmla="*/ 1092 w 4278"/>
              <a:gd name="T19" fmla="*/ 1930 h 8638"/>
              <a:gd name="T20" fmla="*/ 985 w 4278"/>
              <a:gd name="T21" fmla="*/ 1843 h 8638"/>
              <a:gd name="T22" fmla="*/ 937 w 4278"/>
              <a:gd name="T23" fmla="*/ 1752 h 8638"/>
              <a:gd name="T24" fmla="*/ 937 w 4278"/>
              <a:gd name="T25" fmla="*/ 1631 h 8638"/>
              <a:gd name="T26" fmla="*/ 1019 w 4278"/>
              <a:gd name="T27" fmla="*/ 1481 h 8638"/>
              <a:gd name="T28" fmla="*/ 1161 w 4278"/>
              <a:gd name="T29" fmla="*/ 1337 h 8638"/>
              <a:gd name="T30" fmla="*/ 1297 w 4278"/>
              <a:gd name="T31" fmla="*/ 1252 h 8638"/>
              <a:gd name="T32" fmla="*/ 1469 w 4278"/>
              <a:gd name="T33" fmla="*/ 1187 h 8638"/>
              <a:gd name="T34" fmla="*/ 1871 w 4278"/>
              <a:gd name="T35" fmla="*/ 1133 h 8638"/>
              <a:gd name="T36" fmla="*/ 2116 w 4278"/>
              <a:gd name="T37" fmla="*/ 1155 h 8638"/>
              <a:gd name="T38" fmla="*/ 2304 w 4278"/>
              <a:gd name="T39" fmla="*/ 1204 h 8638"/>
              <a:gd name="T40" fmla="*/ 2462 w 4278"/>
              <a:gd name="T41" fmla="*/ 1287 h 8638"/>
              <a:gd name="T42" fmla="*/ 2579 w 4278"/>
              <a:gd name="T43" fmla="*/ 1402 h 8638"/>
              <a:gd name="T44" fmla="*/ 2644 w 4278"/>
              <a:gd name="T45" fmla="*/ 1554 h 8638"/>
              <a:gd name="T46" fmla="*/ 2642 w 4278"/>
              <a:gd name="T47" fmla="*/ 1744 h 8638"/>
              <a:gd name="T48" fmla="*/ 2563 w 4278"/>
              <a:gd name="T49" fmla="*/ 1974 h 8638"/>
              <a:gd name="T50" fmla="*/ 2395 w 4278"/>
              <a:gd name="T51" fmla="*/ 2245 h 8638"/>
              <a:gd name="T52" fmla="*/ 2207 w 4278"/>
              <a:gd name="T53" fmla="*/ 2464 h 8638"/>
              <a:gd name="T54" fmla="*/ 1495 w 4278"/>
              <a:gd name="T55" fmla="*/ 3121 h 8638"/>
              <a:gd name="T56" fmla="*/ 799 w 4278"/>
              <a:gd name="T57" fmla="*/ 3690 h 8638"/>
              <a:gd name="T58" fmla="*/ 550 w 4278"/>
              <a:gd name="T59" fmla="*/ 3880 h 8638"/>
              <a:gd name="T60" fmla="*/ 390 w 4278"/>
              <a:gd name="T61" fmla="*/ 4038 h 8638"/>
              <a:gd name="T62" fmla="*/ 249 w 4278"/>
              <a:gd name="T63" fmla="*/ 4218 h 8638"/>
              <a:gd name="T64" fmla="*/ 136 w 4278"/>
              <a:gd name="T65" fmla="*/ 4416 h 8638"/>
              <a:gd name="T66" fmla="*/ 55 w 4278"/>
              <a:gd name="T67" fmla="*/ 4628 h 8638"/>
              <a:gd name="T68" fmla="*/ 10 w 4278"/>
              <a:gd name="T69" fmla="*/ 4851 h 8638"/>
              <a:gd name="T70" fmla="*/ 2 w 4278"/>
              <a:gd name="T71" fmla="*/ 5078 h 8638"/>
              <a:gd name="T72" fmla="*/ 40 w 4278"/>
              <a:gd name="T73" fmla="*/ 5310 h 8638"/>
              <a:gd name="T74" fmla="*/ 125 w 4278"/>
              <a:gd name="T75" fmla="*/ 5539 h 8638"/>
              <a:gd name="T76" fmla="*/ 263 w 4278"/>
              <a:gd name="T77" fmla="*/ 5763 h 8638"/>
              <a:gd name="T78" fmla="*/ 459 w 4278"/>
              <a:gd name="T79" fmla="*/ 5978 h 8638"/>
              <a:gd name="T80" fmla="*/ 716 w 4278"/>
              <a:gd name="T81" fmla="*/ 6180 h 8638"/>
              <a:gd name="T82" fmla="*/ 1040 w 4278"/>
              <a:gd name="T83" fmla="*/ 6366 h 8638"/>
              <a:gd name="T84" fmla="*/ 1438 w 4278"/>
              <a:gd name="T85" fmla="*/ 6528 h 8638"/>
              <a:gd name="T86" fmla="*/ 2045 w 4278"/>
              <a:gd name="T87" fmla="*/ 6738 h 8638"/>
              <a:gd name="T88" fmla="*/ 2682 w 4278"/>
              <a:gd name="T89" fmla="*/ 6902 h 8638"/>
              <a:gd name="T90" fmla="*/ 2969 w 4278"/>
              <a:gd name="T91" fmla="*/ 6963 h 8638"/>
              <a:gd name="T92" fmla="*/ 3354 w 4278"/>
              <a:gd name="T93" fmla="*/ 7105 h 8638"/>
              <a:gd name="T94" fmla="*/ 3728 w 4278"/>
              <a:gd name="T95" fmla="*/ 7317 h 8638"/>
              <a:gd name="T96" fmla="*/ 4011 w 4278"/>
              <a:gd name="T97" fmla="*/ 7560 h 8638"/>
              <a:gd name="T98" fmla="*/ 4134 w 4278"/>
              <a:gd name="T99" fmla="*/ 7716 h 8638"/>
              <a:gd name="T100" fmla="*/ 4223 w 4278"/>
              <a:gd name="T101" fmla="*/ 7885 h 8638"/>
              <a:gd name="T102" fmla="*/ 4270 w 4278"/>
              <a:gd name="T103" fmla="*/ 8067 h 8638"/>
              <a:gd name="T104" fmla="*/ 4274 w 4278"/>
              <a:gd name="T105" fmla="*/ 8260 h 8638"/>
              <a:gd name="T106" fmla="*/ 4225 w 4278"/>
              <a:gd name="T107" fmla="*/ 8466 h 8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78" h="8638">
                <a:moveTo>
                  <a:pt x="3400" y="0"/>
                </a:moveTo>
                <a:lnTo>
                  <a:pt x="3400" y="0"/>
                </a:lnTo>
                <a:lnTo>
                  <a:pt x="3396" y="28"/>
                </a:lnTo>
                <a:lnTo>
                  <a:pt x="3378" y="103"/>
                </a:lnTo>
                <a:lnTo>
                  <a:pt x="3348" y="220"/>
                </a:lnTo>
                <a:lnTo>
                  <a:pt x="3329" y="289"/>
                </a:lnTo>
                <a:lnTo>
                  <a:pt x="3305" y="368"/>
                </a:lnTo>
                <a:lnTo>
                  <a:pt x="3277" y="453"/>
                </a:lnTo>
                <a:lnTo>
                  <a:pt x="3246" y="544"/>
                </a:lnTo>
                <a:lnTo>
                  <a:pt x="3208" y="637"/>
                </a:lnTo>
                <a:lnTo>
                  <a:pt x="3166" y="736"/>
                </a:lnTo>
                <a:lnTo>
                  <a:pt x="3121" y="837"/>
                </a:lnTo>
                <a:lnTo>
                  <a:pt x="3072" y="937"/>
                </a:lnTo>
                <a:lnTo>
                  <a:pt x="3016" y="1040"/>
                </a:lnTo>
                <a:lnTo>
                  <a:pt x="2985" y="1092"/>
                </a:lnTo>
                <a:lnTo>
                  <a:pt x="2955" y="1143"/>
                </a:lnTo>
                <a:lnTo>
                  <a:pt x="2921" y="1194"/>
                </a:lnTo>
                <a:lnTo>
                  <a:pt x="2888" y="1244"/>
                </a:lnTo>
                <a:lnTo>
                  <a:pt x="2852" y="1293"/>
                </a:lnTo>
                <a:lnTo>
                  <a:pt x="2816" y="1343"/>
                </a:lnTo>
                <a:lnTo>
                  <a:pt x="2777" y="1390"/>
                </a:lnTo>
                <a:lnTo>
                  <a:pt x="2737" y="1438"/>
                </a:lnTo>
                <a:lnTo>
                  <a:pt x="2696" y="1483"/>
                </a:lnTo>
                <a:lnTo>
                  <a:pt x="2654" y="1529"/>
                </a:lnTo>
                <a:lnTo>
                  <a:pt x="2609" y="1572"/>
                </a:lnTo>
                <a:lnTo>
                  <a:pt x="2563" y="1614"/>
                </a:lnTo>
                <a:lnTo>
                  <a:pt x="2516" y="1655"/>
                </a:lnTo>
                <a:lnTo>
                  <a:pt x="2466" y="1695"/>
                </a:lnTo>
                <a:lnTo>
                  <a:pt x="2417" y="1732"/>
                </a:lnTo>
                <a:lnTo>
                  <a:pt x="2363" y="1766"/>
                </a:lnTo>
                <a:lnTo>
                  <a:pt x="2310" y="1800"/>
                </a:lnTo>
                <a:lnTo>
                  <a:pt x="2255" y="1831"/>
                </a:lnTo>
                <a:lnTo>
                  <a:pt x="2197" y="1861"/>
                </a:lnTo>
                <a:lnTo>
                  <a:pt x="2138" y="1887"/>
                </a:lnTo>
                <a:lnTo>
                  <a:pt x="2077" y="1910"/>
                </a:lnTo>
                <a:lnTo>
                  <a:pt x="2013" y="1932"/>
                </a:lnTo>
                <a:lnTo>
                  <a:pt x="1948" y="1950"/>
                </a:lnTo>
                <a:lnTo>
                  <a:pt x="1883" y="1966"/>
                </a:lnTo>
                <a:lnTo>
                  <a:pt x="1814" y="1980"/>
                </a:lnTo>
                <a:lnTo>
                  <a:pt x="1744" y="1987"/>
                </a:lnTo>
                <a:lnTo>
                  <a:pt x="1671" y="1995"/>
                </a:lnTo>
                <a:lnTo>
                  <a:pt x="1598" y="1997"/>
                </a:lnTo>
                <a:lnTo>
                  <a:pt x="1521" y="1997"/>
                </a:lnTo>
                <a:lnTo>
                  <a:pt x="1444" y="1993"/>
                </a:lnTo>
                <a:lnTo>
                  <a:pt x="1363" y="1985"/>
                </a:lnTo>
                <a:lnTo>
                  <a:pt x="1282" y="1974"/>
                </a:lnTo>
                <a:lnTo>
                  <a:pt x="1197" y="1958"/>
                </a:lnTo>
                <a:lnTo>
                  <a:pt x="1110" y="1938"/>
                </a:lnTo>
                <a:lnTo>
                  <a:pt x="1110" y="1938"/>
                </a:lnTo>
                <a:lnTo>
                  <a:pt x="1092" y="1930"/>
                </a:lnTo>
                <a:lnTo>
                  <a:pt x="1074" y="1918"/>
                </a:lnTo>
                <a:lnTo>
                  <a:pt x="1050" y="1902"/>
                </a:lnTo>
                <a:lnTo>
                  <a:pt x="1023" y="1883"/>
                </a:lnTo>
                <a:lnTo>
                  <a:pt x="997" y="1857"/>
                </a:lnTo>
                <a:lnTo>
                  <a:pt x="985" y="1843"/>
                </a:lnTo>
                <a:lnTo>
                  <a:pt x="973" y="1827"/>
                </a:lnTo>
                <a:lnTo>
                  <a:pt x="961" y="1809"/>
                </a:lnTo>
                <a:lnTo>
                  <a:pt x="951" y="1792"/>
                </a:lnTo>
                <a:lnTo>
                  <a:pt x="943" y="1774"/>
                </a:lnTo>
                <a:lnTo>
                  <a:pt x="937" y="1752"/>
                </a:lnTo>
                <a:lnTo>
                  <a:pt x="932" y="1730"/>
                </a:lnTo>
                <a:lnTo>
                  <a:pt x="930" y="1709"/>
                </a:lnTo>
                <a:lnTo>
                  <a:pt x="930" y="1685"/>
                </a:lnTo>
                <a:lnTo>
                  <a:pt x="932" y="1659"/>
                </a:lnTo>
                <a:lnTo>
                  <a:pt x="937" y="1631"/>
                </a:lnTo>
                <a:lnTo>
                  <a:pt x="945" y="1604"/>
                </a:lnTo>
                <a:lnTo>
                  <a:pt x="959" y="1576"/>
                </a:lnTo>
                <a:lnTo>
                  <a:pt x="975" y="1544"/>
                </a:lnTo>
                <a:lnTo>
                  <a:pt x="995" y="1513"/>
                </a:lnTo>
                <a:lnTo>
                  <a:pt x="1019" y="1481"/>
                </a:lnTo>
                <a:lnTo>
                  <a:pt x="1046" y="1448"/>
                </a:lnTo>
                <a:lnTo>
                  <a:pt x="1080" y="1412"/>
                </a:lnTo>
                <a:lnTo>
                  <a:pt x="1117" y="1374"/>
                </a:lnTo>
                <a:lnTo>
                  <a:pt x="1161" y="1337"/>
                </a:lnTo>
                <a:lnTo>
                  <a:pt x="1161" y="1337"/>
                </a:lnTo>
                <a:lnTo>
                  <a:pt x="1185" y="1317"/>
                </a:lnTo>
                <a:lnTo>
                  <a:pt x="1210" y="1299"/>
                </a:lnTo>
                <a:lnTo>
                  <a:pt x="1238" y="1283"/>
                </a:lnTo>
                <a:lnTo>
                  <a:pt x="1268" y="1266"/>
                </a:lnTo>
                <a:lnTo>
                  <a:pt x="1297" y="1252"/>
                </a:lnTo>
                <a:lnTo>
                  <a:pt x="1329" y="1236"/>
                </a:lnTo>
                <a:lnTo>
                  <a:pt x="1363" y="1222"/>
                </a:lnTo>
                <a:lnTo>
                  <a:pt x="1398" y="1210"/>
                </a:lnTo>
                <a:lnTo>
                  <a:pt x="1434" y="1198"/>
                </a:lnTo>
                <a:lnTo>
                  <a:pt x="1469" y="1187"/>
                </a:lnTo>
                <a:lnTo>
                  <a:pt x="1547" y="1169"/>
                </a:lnTo>
                <a:lnTo>
                  <a:pt x="1626" y="1153"/>
                </a:lnTo>
                <a:lnTo>
                  <a:pt x="1707" y="1143"/>
                </a:lnTo>
                <a:lnTo>
                  <a:pt x="1788" y="1135"/>
                </a:lnTo>
                <a:lnTo>
                  <a:pt x="1871" y="1133"/>
                </a:lnTo>
                <a:lnTo>
                  <a:pt x="1954" y="1135"/>
                </a:lnTo>
                <a:lnTo>
                  <a:pt x="1996" y="1139"/>
                </a:lnTo>
                <a:lnTo>
                  <a:pt x="2037" y="1143"/>
                </a:lnTo>
                <a:lnTo>
                  <a:pt x="2077" y="1147"/>
                </a:lnTo>
                <a:lnTo>
                  <a:pt x="2116" y="1155"/>
                </a:lnTo>
                <a:lnTo>
                  <a:pt x="2156" y="1161"/>
                </a:lnTo>
                <a:lnTo>
                  <a:pt x="2193" y="1171"/>
                </a:lnTo>
                <a:lnTo>
                  <a:pt x="2231" y="1181"/>
                </a:lnTo>
                <a:lnTo>
                  <a:pt x="2269" y="1192"/>
                </a:lnTo>
                <a:lnTo>
                  <a:pt x="2304" y="1204"/>
                </a:lnTo>
                <a:lnTo>
                  <a:pt x="2338" y="1218"/>
                </a:lnTo>
                <a:lnTo>
                  <a:pt x="2371" y="1234"/>
                </a:lnTo>
                <a:lnTo>
                  <a:pt x="2403" y="1250"/>
                </a:lnTo>
                <a:lnTo>
                  <a:pt x="2433" y="1268"/>
                </a:lnTo>
                <a:lnTo>
                  <a:pt x="2462" y="1287"/>
                </a:lnTo>
                <a:lnTo>
                  <a:pt x="2488" y="1307"/>
                </a:lnTo>
                <a:lnTo>
                  <a:pt x="2514" y="1329"/>
                </a:lnTo>
                <a:lnTo>
                  <a:pt x="2538" y="1353"/>
                </a:lnTo>
                <a:lnTo>
                  <a:pt x="2559" y="1376"/>
                </a:lnTo>
                <a:lnTo>
                  <a:pt x="2579" y="1402"/>
                </a:lnTo>
                <a:lnTo>
                  <a:pt x="2597" y="1430"/>
                </a:lnTo>
                <a:lnTo>
                  <a:pt x="2613" y="1459"/>
                </a:lnTo>
                <a:lnTo>
                  <a:pt x="2625" y="1489"/>
                </a:lnTo>
                <a:lnTo>
                  <a:pt x="2636" y="1521"/>
                </a:lnTo>
                <a:lnTo>
                  <a:pt x="2644" y="1554"/>
                </a:lnTo>
                <a:lnTo>
                  <a:pt x="2648" y="1590"/>
                </a:lnTo>
                <a:lnTo>
                  <a:pt x="2652" y="1626"/>
                </a:lnTo>
                <a:lnTo>
                  <a:pt x="2652" y="1663"/>
                </a:lnTo>
                <a:lnTo>
                  <a:pt x="2648" y="1703"/>
                </a:lnTo>
                <a:lnTo>
                  <a:pt x="2642" y="1744"/>
                </a:lnTo>
                <a:lnTo>
                  <a:pt x="2632" y="1788"/>
                </a:lnTo>
                <a:lnTo>
                  <a:pt x="2621" y="1831"/>
                </a:lnTo>
                <a:lnTo>
                  <a:pt x="2605" y="1877"/>
                </a:lnTo>
                <a:lnTo>
                  <a:pt x="2587" y="1924"/>
                </a:lnTo>
                <a:lnTo>
                  <a:pt x="2563" y="1974"/>
                </a:lnTo>
                <a:lnTo>
                  <a:pt x="2538" y="2025"/>
                </a:lnTo>
                <a:lnTo>
                  <a:pt x="2508" y="2076"/>
                </a:lnTo>
                <a:lnTo>
                  <a:pt x="2474" y="2132"/>
                </a:lnTo>
                <a:lnTo>
                  <a:pt x="2437" y="2187"/>
                </a:lnTo>
                <a:lnTo>
                  <a:pt x="2395" y="2245"/>
                </a:lnTo>
                <a:lnTo>
                  <a:pt x="2350" y="2304"/>
                </a:lnTo>
                <a:lnTo>
                  <a:pt x="2298" y="2365"/>
                </a:lnTo>
                <a:lnTo>
                  <a:pt x="2245" y="2428"/>
                </a:lnTo>
                <a:lnTo>
                  <a:pt x="2245" y="2428"/>
                </a:lnTo>
                <a:lnTo>
                  <a:pt x="2207" y="2464"/>
                </a:lnTo>
                <a:lnTo>
                  <a:pt x="2104" y="2565"/>
                </a:lnTo>
                <a:lnTo>
                  <a:pt x="1944" y="2715"/>
                </a:lnTo>
                <a:lnTo>
                  <a:pt x="1738" y="2905"/>
                </a:lnTo>
                <a:lnTo>
                  <a:pt x="1620" y="3010"/>
                </a:lnTo>
                <a:lnTo>
                  <a:pt x="1495" y="3121"/>
                </a:lnTo>
                <a:lnTo>
                  <a:pt x="1363" y="3233"/>
                </a:lnTo>
                <a:lnTo>
                  <a:pt x="1226" y="3350"/>
                </a:lnTo>
                <a:lnTo>
                  <a:pt x="1086" y="3465"/>
                </a:lnTo>
                <a:lnTo>
                  <a:pt x="943" y="3579"/>
                </a:lnTo>
                <a:lnTo>
                  <a:pt x="799" y="3690"/>
                </a:lnTo>
                <a:lnTo>
                  <a:pt x="655" y="3797"/>
                </a:lnTo>
                <a:lnTo>
                  <a:pt x="655" y="3797"/>
                </a:lnTo>
                <a:lnTo>
                  <a:pt x="619" y="3823"/>
                </a:lnTo>
                <a:lnTo>
                  <a:pt x="583" y="3850"/>
                </a:lnTo>
                <a:lnTo>
                  <a:pt x="550" y="3880"/>
                </a:lnTo>
                <a:lnTo>
                  <a:pt x="516" y="3910"/>
                </a:lnTo>
                <a:lnTo>
                  <a:pt x="483" y="3939"/>
                </a:lnTo>
                <a:lnTo>
                  <a:pt x="451" y="3971"/>
                </a:lnTo>
                <a:lnTo>
                  <a:pt x="419" y="4005"/>
                </a:lnTo>
                <a:lnTo>
                  <a:pt x="390" y="4038"/>
                </a:lnTo>
                <a:lnTo>
                  <a:pt x="360" y="4072"/>
                </a:lnTo>
                <a:lnTo>
                  <a:pt x="330" y="4107"/>
                </a:lnTo>
                <a:lnTo>
                  <a:pt x="303" y="4143"/>
                </a:lnTo>
                <a:lnTo>
                  <a:pt x="275" y="4181"/>
                </a:lnTo>
                <a:lnTo>
                  <a:pt x="249" y="4218"/>
                </a:lnTo>
                <a:lnTo>
                  <a:pt x="225" y="4256"/>
                </a:lnTo>
                <a:lnTo>
                  <a:pt x="202" y="4295"/>
                </a:lnTo>
                <a:lnTo>
                  <a:pt x="180" y="4335"/>
                </a:lnTo>
                <a:lnTo>
                  <a:pt x="158" y="4374"/>
                </a:lnTo>
                <a:lnTo>
                  <a:pt x="136" y="4416"/>
                </a:lnTo>
                <a:lnTo>
                  <a:pt x="119" y="4457"/>
                </a:lnTo>
                <a:lnTo>
                  <a:pt x="101" y="4499"/>
                </a:lnTo>
                <a:lnTo>
                  <a:pt x="85" y="4542"/>
                </a:lnTo>
                <a:lnTo>
                  <a:pt x="69" y="4584"/>
                </a:lnTo>
                <a:lnTo>
                  <a:pt x="55" y="4628"/>
                </a:lnTo>
                <a:lnTo>
                  <a:pt x="43" y="4671"/>
                </a:lnTo>
                <a:lnTo>
                  <a:pt x="32" y="4717"/>
                </a:lnTo>
                <a:lnTo>
                  <a:pt x="24" y="4760"/>
                </a:lnTo>
                <a:lnTo>
                  <a:pt x="16" y="4805"/>
                </a:lnTo>
                <a:lnTo>
                  <a:pt x="10" y="4851"/>
                </a:lnTo>
                <a:lnTo>
                  <a:pt x="4" y="4896"/>
                </a:lnTo>
                <a:lnTo>
                  <a:pt x="2" y="4942"/>
                </a:lnTo>
                <a:lnTo>
                  <a:pt x="0" y="4987"/>
                </a:lnTo>
                <a:lnTo>
                  <a:pt x="0" y="5033"/>
                </a:lnTo>
                <a:lnTo>
                  <a:pt x="2" y="5078"/>
                </a:lnTo>
                <a:lnTo>
                  <a:pt x="6" y="5126"/>
                </a:lnTo>
                <a:lnTo>
                  <a:pt x="12" y="5171"/>
                </a:lnTo>
                <a:lnTo>
                  <a:pt x="18" y="5217"/>
                </a:lnTo>
                <a:lnTo>
                  <a:pt x="28" y="5264"/>
                </a:lnTo>
                <a:lnTo>
                  <a:pt x="40" y="5310"/>
                </a:lnTo>
                <a:lnTo>
                  <a:pt x="51" y="5355"/>
                </a:lnTo>
                <a:lnTo>
                  <a:pt x="67" y="5403"/>
                </a:lnTo>
                <a:lnTo>
                  <a:pt x="85" y="5448"/>
                </a:lnTo>
                <a:lnTo>
                  <a:pt x="103" y="5494"/>
                </a:lnTo>
                <a:lnTo>
                  <a:pt x="125" y="5539"/>
                </a:lnTo>
                <a:lnTo>
                  <a:pt x="148" y="5585"/>
                </a:lnTo>
                <a:lnTo>
                  <a:pt x="174" y="5630"/>
                </a:lnTo>
                <a:lnTo>
                  <a:pt x="202" y="5676"/>
                </a:lnTo>
                <a:lnTo>
                  <a:pt x="231" y="5719"/>
                </a:lnTo>
                <a:lnTo>
                  <a:pt x="263" y="5763"/>
                </a:lnTo>
                <a:lnTo>
                  <a:pt x="297" y="5808"/>
                </a:lnTo>
                <a:lnTo>
                  <a:pt x="334" y="5852"/>
                </a:lnTo>
                <a:lnTo>
                  <a:pt x="374" y="5893"/>
                </a:lnTo>
                <a:lnTo>
                  <a:pt x="415" y="5937"/>
                </a:lnTo>
                <a:lnTo>
                  <a:pt x="459" y="5978"/>
                </a:lnTo>
                <a:lnTo>
                  <a:pt x="504" y="6020"/>
                </a:lnTo>
                <a:lnTo>
                  <a:pt x="554" y="6061"/>
                </a:lnTo>
                <a:lnTo>
                  <a:pt x="605" y="6101"/>
                </a:lnTo>
                <a:lnTo>
                  <a:pt x="661" y="6140"/>
                </a:lnTo>
                <a:lnTo>
                  <a:pt x="716" y="6180"/>
                </a:lnTo>
                <a:lnTo>
                  <a:pt x="775" y="6219"/>
                </a:lnTo>
                <a:lnTo>
                  <a:pt x="839" y="6257"/>
                </a:lnTo>
                <a:lnTo>
                  <a:pt x="902" y="6293"/>
                </a:lnTo>
                <a:lnTo>
                  <a:pt x="969" y="6330"/>
                </a:lnTo>
                <a:lnTo>
                  <a:pt x="1040" y="6366"/>
                </a:lnTo>
                <a:lnTo>
                  <a:pt x="1113" y="6399"/>
                </a:lnTo>
                <a:lnTo>
                  <a:pt x="1113" y="6399"/>
                </a:lnTo>
                <a:lnTo>
                  <a:pt x="1153" y="6417"/>
                </a:lnTo>
                <a:lnTo>
                  <a:pt x="1266" y="6463"/>
                </a:lnTo>
                <a:lnTo>
                  <a:pt x="1438" y="6528"/>
                </a:lnTo>
                <a:lnTo>
                  <a:pt x="1543" y="6568"/>
                </a:lnTo>
                <a:lnTo>
                  <a:pt x="1657" y="6609"/>
                </a:lnTo>
                <a:lnTo>
                  <a:pt x="1780" y="6653"/>
                </a:lnTo>
                <a:lnTo>
                  <a:pt x="1911" y="6696"/>
                </a:lnTo>
                <a:lnTo>
                  <a:pt x="2045" y="6738"/>
                </a:lnTo>
                <a:lnTo>
                  <a:pt x="2185" y="6779"/>
                </a:lnTo>
                <a:lnTo>
                  <a:pt x="2326" y="6819"/>
                </a:lnTo>
                <a:lnTo>
                  <a:pt x="2470" y="6854"/>
                </a:lnTo>
                <a:lnTo>
                  <a:pt x="2611" y="6888"/>
                </a:lnTo>
                <a:lnTo>
                  <a:pt x="2682" y="6902"/>
                </a:lnTo>
                <a:lnTo>
                  <a:pt x="2751" y="6914"/>
                </a:lnTo>
                <a:lnTo>
                  <a:pt x="2751" y="6914"/>
                </a:lnTo>
                <a:lnTo>
                  <a:pt x="2822" y="6927"/>
                </a:lnTo>
                <a:lnTo>
                  <a:pt x="2894" y="6943"/>
                </a:lnTo>
                <a:lnTo>
                  <a:pt x="2969" y="6963"/>
                </a:lnTo>
                <a:lnTo>
                  <a:pt x="3044" y="6985"/>
                </a:lnTo>
                <a:lnTo>
                  <a:pt x="3121" y="7010"/>
                </a:lnTo>
                <a:lnTo>
                  <a:pt x="3198" y="7040"/>
                </a:lnTo>
                <a:lnTo>
                  <a:pt x="3277" y="7072"/>
                </a:lnTo>
                <a:lnTo>
                  <a:pt x="3354" y="7105"/>
                </a:lnTo>
                <a:lnTo>
                  <a:pt x="3432" y="7143"/>
                </a:lnTo>
                <a:lnTo>
                  <a:pt x="3509" y="7183"/>
                </a:lnTo>
                <a:lnTo>
                  <a:pt x="3584" y="7224"/>
                </a:lnTo>
                <a:lnTo>
                  <a:pt x="3657" y="7270"/>
                </a:lnTo>
                <a:lnTo>
                  <a:pt x="3728" y="7317"/>
                </a:lnTo>
                <a:lnTo>
                  <a:pt x="3797" y="7366"/>
                </a:lnTo>
                <a:lnTo>
                  <a:pt x="3863" y="7418"/>
                </a:lnTo>
                <a:lnTo>
                  <a:pt x="3926" y="7473"/>
                </a:lnTo>
                <a:lnTo>
                  <a:pt x="3983" y="7531"/>
                </a:lnTo>
                <a:lnTo>
                  <a:pt x="4011" y="7560"/>
                </a:lnTo>
                <a:lnTo>
                  <a:pt x="4039" y="7590"/>
                </a:lnTo>
                <a:lnTo>
                  <a:pt x="4064" y="7620"/>
                </a:lnTo>
                <a:lnTo>
                  <a:pt x="4088" y="7651"/>
                </a:lnTo>
                <a:lnTo>
                  <a:pt x="4112" y="7683"/>
                </a:lnTo>
                <a:lnTo>
                  <a:pt x="4134" y="7716"/>
                </a:lnTo>
                <a:lnTo>
                  <a:pt x="4153" y="7748"/>
                </a:lnTo>
                <a:lnTo>
                  <a:pt x="4173" y="7782"/>
                </a:lnTo>
                <a:lnTo>
                  <a:pt x="4191" y="7815"/>
                </a:lnTo>
                <a:lnTo>
                  <a:pt x="4207" y="7849"/>
                </a:lnTo>
                <a:lnTo>
                  <a:pt x="4223" y="7885"/>
                </a:lnTo>
                <a:lnTo>
                  <a:pt x="4235" y="7920"/>
                </a:lnTo>
                <a:lnTo>
                  <a:pt x="4246" y="7956"/>
                </a:lnTo>
                <a:lnTo>
                  <a:pt x="4256" y="7993"/>
                </a:lnTo>
                <a:lnTo>
                  <a:pt x="4264" y="8029"/>
                </a:lnTo>
                <a:lnTo>
                  <a:pt x="4270" y="8067"/>
                </a:lnTo>
                <a:lnTo>
                  <a:pt x="4276" y="8104"/>
                </a:lnTo>
                <a:lnTo>
                  <a:pt x="4278" y="8144"/>
                </a:lnTo>
                <a:lnTo>
                  <a:pt x="4278" y="8181"/>
                </a:lnTo>
                <a:lnTo>
                  <a:pt x="4278" y="8221"/>
                </a:lnTo>
                <a:lnTo>
                  <a:pt x="4274" y="8260"/>
                </a:lnTo>
                <a:lnTo>
                  <a:pt x="4268" y="8302"/>
                </a:lnTo>
                <a:lnTo>
                  <a:pt x="4260" y="8341"/>
                </a:lnTo>
                <a:lnTo>
                  <a:pt x="4250" y="8383"/>
                </a:lnTo>
                <a:lnTo>
                  <a:pt x="4238" y="8424"/>
                </a:lnTo>
                <a:lnTo>
                  <a:pt x="4225" y="8466"/>
                </a:lnTo>
                <a:lnTo>
                  <a:pt x="4209" y="8509"/>
                </a:lnTo>
                <a:lnTo>
                  <a:pt x="4189" y="8551"/>
                </a:lnTo>
                <a:lnTo>
                  <a:pt x="4167" y="8595"/>
                </a:lnTo>
                <a:lnTo>
                  <a:pt x="4144" y="8638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816424" y="732049"/>
            <a:ext cx="471601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3816424" y="1841731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9387" y="2185062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4209387" y="2443103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6424" y="2843597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4209387" y="3186928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4209387" y="344496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20" hasCustomPrompt="1"/>
          </p:nvPr>
        </p:nvSpPr>
        <p:spPr>
          <a:xfrm>
            <a:off x="3816424" y="3847548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21" hasCustomPrompt="1"/>
          </p:nvPr>
        </p:nvSpPr>
        <p:spPr>
          <a:xfrm>
            <a:off x="4209387" y="419087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22" hasCustomPrompt="1"/>
          </p:nvPr>
        </p:nvSpPr>
        <p:spPr>
          <a:xfrm>
            <a:off x="4209387" y="4448920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" t="3410" r="83257" b="77365"/>
          <a:stretch>
            <a:fillRect/>
          </a:stretch>
        </p:blipFill>
        <p:spPr>
          <a:xfrm>
            <a:off x="132251" y="233916"/>
            <a:ext cx="1339703" cy="1318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20" t="77362" r="4737" b="3258"/>
          <a:stretch>
            <a:fillRect/>
          </a:stretch>
        </p:blipFill>
        <p:spPr>
          <a:xfrm>
            <a:off x="7879352" y="3628883"/>
            <a:ext cx="905116" cy="11201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4798787">
            <a:off x="799483" y="4059329"/>
            <a:ext cx="635090" cy="642328"/>
          </a:xfrm>
          <a:prstGeom prst="rect">
            <a:avLst/>
          </a:prstGeom>
        </p:spPr>
      </p:pic>
      <p:sp>
        <p:nvSpPr>
          <p:cNvPr id="16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1593962" y="1787814"/>
            <a:ext cx="1628369" cy="2525769"/>
            <a:chOff x="1146700" y="1787814"/>
            <a:chExt cx="1826719" cy="2833431"/>
          </a:xfrm>
        </p:grpSpPr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98" r="82598"/>
            <a:stretch>
              <a:fillRect/>
            </a:stretch>
          </p:blipFill>
          <p:spPr>
            <a:xfrm>
              <a:off x="1146700" y="1787814"/>
              <a:ext cx="1123767" cy="283343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0" t="48286" r="66323" b="34743"/>
            <a:stretch>
              <a:fillRect/>
            </a:stretch>
          </p:blipFill>
          <p:spPr>
            <a:xfrm rot="1341580">
              <a:off x="2265197" y="2382596"/>
              <a:ext cx="708222" cy="821933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331641" y="2741274"/>
            <a:ext cx="629275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1589147"/>
            <a:ext cx="3430243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1" baseline="0">
                <a:ln w="25400">
                  <a:solidFill>
                    <a:srgbClr val="254EFB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3467945"/>
            <a:ext cx="6292757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17880873">
            <a:off x="6681509" y="2023020"/>
            <a:ext cx="1294189" cy="1308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" t="3410" r="83257" b="77365"/>
          <a:stretch>
            <a:fillRect/>
          </a:stretch>
        </p:blipFill>
        <p:spPr>
          <a:xfrm>
            <a:off x="251520" y="233916"/>
            <a:ext cx="1339703" cy="131843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14"/>
          <p:cNvSpPr/>
          <p:nvPr userDrawn="1"/>
        </p:nvSpPr>
        <p:spPr bwMode="auto">
          <a:xfrm rot="1927573">
            <a:off x="4629440" y="308987"/>
            <a:ext cx="3563526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18976" y="76878"/>
            <a:ext cx="835747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18976" y="550774"/>
            <a:ext cx="835748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45993"/>
            <a:ext cx="912273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4" t="18073" r="377" b="12025"/>
          <a:stretch>
            <a:fillRect/>
          </a:stretch>
        </p:blipFill>
        <p:spPr>
          <a:xfrm>
            <a:off x="3587937" y="156489"/>
            <a:ext cx="2735746" cy="3024680"/>
          </a:xfrm>
          <a:prstGeom prst="rect">
            <a:avLst/>
          </a:prstGeom>
        </p:spPr>
      </p:pic>
      <p:sp>
        <p:nvSpPr>
          <p:cNvPr id="2" name="Freeform 14"/>
          <p:cNvSpPr/>
          <p:nvPr userDrawn="1"/>
        </p:nvSpPr>
        <p:spPr bwMode="auto">
          <a:xfrm rot="6224017" flipH="1">
            <a:off x="3335209" y="-2643236"/>
            <a:ext cx="2844846" cy="954564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7587" r="79509" b="51649"/>
          <a:stretch>
            <a:fillRect/>
          </a:stretch>
        </p:blipFill>
        <p:spPr>
          <a:xfrm rot="9400998">
            <a:off x="7436540" y="2163626"/>
            <a:ext cx="857424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" t="3410" r="83257" b="77365"/>
          <a:stretch>
            <a:fillRect/>
          </a:stretch>
        </p:blipFill>
        <p:spPr>
          <a:xfrm>
            <a:off x="2199281" y="714805"/>
            <a:ext cx="1339703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007704" y="3148779"/>
            <a:ext cx="5128592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600" b="1" baseline="0">
                <a:ln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4" t="14455" r="34665" b="77592"/>
          <a:stretch>
            <a:fillRect/>
          </a:stretch>
        </p:blipFill>
        <p:spPr>
          <a:xfrm rot="463896">
            <a:off x="358911" y="2752868"/>
            <a:ext cx="1826809" cy="31859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5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0074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24.wdp"/><Relationship Id="rId8" Type="http://schemas.openxmlformats.org/officeDocument/2006/relationships/image" Target="../media/image23.png"/><Relationship Id="rId7" Type="http://schemas.microsoft.com/office/2007/relationships/hdphoto" Target="../media/image22.wdp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ln w="12700">
                  <a:solidFill>
                    <a:schemeClr val="bg1"/>
                  </a:solidFill>
                </a:ln>
              </a:rPr>
              <a:t>奔向未来的氢原子</a:t>
            </a:r>
            <a:endParaRPr lang="zh-CN" altLang="en-US">
              <a:ln w="12700">
                <a:solidFill>
                  <a:schemeClr val="bg1"/>
                </a:solidFill>
              </a:ln>
            </a:endParaRPr>
          </a:p>
          <a:p>
            <a:pPr>
              <a:lnSpc>
                <a:spcPct val="90000"/>
              </a:lnSpc>
            </a:pPr>
            <a:r>
              <a:rPr lang="en-US" altLang="ko-KR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zh-CN" altLang="en-US">
                <a:ln w="28575">
                  <a:solidFill>
                    <a:srgbClr val="0533F9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期末汇报</a:t>
            </a:r>
            <a:endParaRPr lang="zh-CN" altLang="en-US">
              <a:ln w="28575">
                <a:solidFill>
                  <a:srgbClr val="0533F9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67843" y="3429923"/>
            <a:ext cx="5936406" cy="508495"/>
          </a:xfrm>
        </p:spPr>
        <p:txBody>
          <a:bodyPr/>
          <a:lstStyle/>
          <a:p>
            <a:pPr algn="l"/>
            <a:r>
              <a:rPr lang="en-US" altLang="ko-KR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Group 9  </a:t>
            </a:r>
            <a:r>
              <a:rPr lang="zh-CN" altLang="en-US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朱墨然</a:t>
            </a:r>
            <a:r>
              <a:rPr lang="en-US" altLang="zh-CN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zh-CN" altLang="en-US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汪治平</a:t>
            </a:r>
            <a:r>
              <a:rPr lang="en-US" altLang="zh-CN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r>
              <a:rPr lang="zh-CN" altLang="en-US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刘梦媛</a:t>
            </a:r>
            <a:r>
              <a:rPr lang="en-US" altLang="ko-KR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 </a:t>
            </a:r>
            <a:endParaRPr lang="en-US" altLang="ko-KR" b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pPr algn="l"/>
            <a:r>
              <a:rPr lang="en-US" altLang="zh-CN" b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2021.7.9</a:t>
            </a:r>
            <a:endParaRPr lang="en-US" altLang="zh-CN" b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4502" y="1275587"/>
            <a:ext cx="5106572" cy="1252904"/>
            <a:chOff x="636173" y="2088964"/>
            <a:chExt cx="5106572" cy="12529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36173" y="2942225"/>
              <a:ext cx="5106572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2771676" y="3076031"/>
            <a:ext cx="2584350" cy="0"/>
          </a:xfrm>
          <a:prstGeom prst="line">
            <a:avLst/>
          </a:prstGeom>
          <a:ln w="3175">
            <a:solidFill>
              <a:srgbClr val="0533F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2140" y="1171575"/>
            <a:ext cx="1045845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1596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设计思路</a:t>
            </a:r>
            <a:endParaRPr lang="zh-CN" altLang="en-US">
              <a:solidFill>
                <a:schemeClr val="bg1">
                  <a:lumMod val="8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10" y="492760"/>
            <a:ext cx="4843780" cy="415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619931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实现</a:t>
            </a:r>
            <a:endParaRPr lang="zh-CN" altLang="en-US">
              <a:solidFill>
                <a:schemeClr val="bg1">
                  <a:lumMod val="8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91640" y="899795"/>
            <a:ext cx="12120880" cy="334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355850"/>
            <a:ext cx="5520055" cy="2662555"/>
          </a:xfrm>
          <a:prstGeom prst="rect">
            <a:avLst/>
          </a:prstGeom>
        </p:spPr>
      </p:pic>
      <p:pic>
        <p:nvPicPr>
          <p:cNvPr id="5" name="图片 4" descr="QQ图片20210615094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483870"/>
            <a:ext cx="5859145" cy="423100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435" y="123825"/>
            <a:ext cx="3194685" cy="3223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5004435" y="211455"/>
            <a:ext cx="3279140" cy="3048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5436235" y="1635760"/>
            <a:ext cx="3221990" cy="323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8630" y="1171575"/>
            <a:ext cx="10458450" cy="280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5" y="339725"/>
            <a:ext cx="1581150" cy="379603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5220335" y="123825"/>
            <a:ext cx="2950210" cy="2677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5" y="1347470"/>
            <a:ext cx="2795905" cy="3567430"/>
          </a:xfrm>
          <a:prstGeom prst="rect">
            <a:avLst/>
          </a:prstGeom>
        </p:spPr>
      </p:pic>
      <p:pic>
        <p:nvPicPr>
          <p:cNvPr id="7" name="图片 6" descr="QQ图片202106150951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90" y="699770"/>
            <a:ext cx="3084830" cy="4055110"/>
          </a:xfrm>
          <a:prstGeom prst="rect">
            <a:avLst/>
          </a:prstGeom>
        </p:spPr>
      </p:pic>
      <p:pic>
        <p:nvPicPr>
          <p:cNvPr id="8" name="图片 7" descr="QQ图片202106151008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1299845"/>
            <a:ext cx="3025140" cy="3663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480" y="1779905"/>
            <a:ext cx="2767330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1596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部署测试</a:t>
            </a:r>
            <a:endParaRPr lang="zh-CN" altLang="en-US">
              <a:solidFill>
                <a:schemeClr val="bg1">
                  <a:lumMod val="8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1560" y="457189"/>
            <a:ext cx="7776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在烧杯里，你将操控一个孤独的氢原子穿梭在一块海绵钯的表面，好不容易逸出的它想要逃离这块致命的海绵钯，利用它蕴含的能量为绿色能源尽一份绵薄之力，但是钯的表面并非风平浪静，有许多凹凸不平的活性钯挡住了它的去路，它需要不时跳跃躲开这些障碍防止重新被吸附。同时，没洗干净的烧杯使钯上出现了可怕的氧、氟等原子，一旦碰上就会成键，动弹不得，它需要依靠灵活的走位躲开危险。而在旅程中，有它的朋友钠、钾等保护它，也有命中注定的另一个氢原子在等待着与它成键，变为氢气，双宿双飞。你将操控这个小小的氢原子避开危险，在钯的表面上不断奔跑下去</a:t>
            </a:r>
            <a:r>
              <a:rPr lang="en-US" altLang="zh-CN" sz="2400" dirty="0">
                <a:solidFill>
                  <a:schemeClr val="bg1"/>
                </a:solidFill>
              </a:rPr>
              <a:t>......</a:t>
            </a:r>
            <a:br>
              <a:rPr lang="en-US" altLang="zh-CN" sz="2400" dirty="0">
                <a:solidFill>
                  <a:schemeClr val="bg1"/>
                </a:solidFill>
              </a:rPr>
            </a:b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007069" y="3219264"/>
            <a:ext cx="5128592" cy="618152"/>
          </a:xfrm>
        </p:spPr>
        <p:txBody>
          <a:bodyPr/>
          <a:lstStyle/>
          <a:p>
            <a:r>
              <a:rPr lang="en-US" altLang="ko-KR" sz="7200"/>
              <a:t>Thank you</a:t>
            </a:r>
            <a:endParaRPr lang="ko-KR" alt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91626" y="606812"/>
            <a:ext cx="2453437" cy="1140327"/>
            <a:chOff x="636173" y="2201541"/>
            <a:chExt cx="2453437" cy="1140327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3" y="2942225"/>
              <a:ext cx="245343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201541"/>
              <a:ext cx="0" cy="1140327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Contents </a:t>
            </a:r>
            <a:r>
              <a:rPr lang="en-US" altLang="ko-KR">
                <a:ln w="25400">
                  <a:solidFill>
                    <a:srgbClr val="0533F9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title</a:t>
            </a:r>
            <a:endParaRPr lang="ko-KR" altLang="en-US">
              <a:ln w="25400">
                <a:solidFill>
                  <a:srgbClr val="0533F9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780155" y="1906270"/>
            <a:ext cx="3880485" cy="353060"/>
          </a:xfrm>
        </p:spPr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</a:rPr>
              <a:t>01. Problem Statement-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问题定义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780155" y="2343852"/>
            <a:ext cx="3528392" cy="352941"/>
          </a:xfrm>
        </p:spPr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</a:rPr>
              <a:t>02. Group Division-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成员分工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20"/>
          </p:nvPr>
        </p:nvSpPr>
        <p:spPr>
          <a:xfrm>
            <a:off x="3780155" y="2784558"/>
            <a:ext cx="3528392" cy="352941"/>
          </a:xfrm>
        </p:spPr>
        <p:txBody>
          <a:bodyPr/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</a:rPr>
              <a:t>03. Analysis-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需求分析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80155" y="3210560"/>
            <a:ext cx="2875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04. Design-</a:t>
            </a:r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设计思路</a:t>
            </a:r>
            <a:endParaRPr lang="zh-CN" altLang="en-US" sz="16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80155" y="3647440"/>
            <a:ext cx="2873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05. Implementation-</a:t>
            </a:r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实现</a:t>
            </a:r>
            <a:endParaRPr lang="zh-CN" altLang="en-US" sz="16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80155" y="4084320"/>
            <a:ext cx="2515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06. Test-</a:t>
            </a:r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部署测试</a:t>
            </a:r>
            <a:endParaRPr lang="zh-CN" altLang="en-US" sz="16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1596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问题定义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4000">
                <a:latin typeface="方正姚体" panose="02010601030101010101" charset="-122"/>
                <a:ea typeface="方正姚体" panose="02010601030101010101" charset="-122"/>
              </a:rPr>
              <a:t>问题定义</a:t>
            </a:r>
            <a:endParaRPr lang="zh-CN" altLang="en-US" sz="4000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shaobe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347470"/>
            <a:ext cx="2311400" cy="30073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636010" y="1203325"/>
            <a:ext cx="4883785" cy="3672205"/>
            <a:chOff x="5726" y="1895"/>
            <a:chExt cx="7691" cy="5783"/>
          </a:xfrm>
        </p:grpSpPr>
        <p:sp>
          <p:nvSpPr>
            <p:cNvPr id="7" name="文本框 6"/>
            <p:cNvSpPr txBox="1"/>
            <p:nvPr/>
          </p:nvSpPr>
          <p:spPr>
            <a:xfrm>
              <a:off x="6066" y="2349"/>
              <a:ext cx="7351" cy="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作为化学方向的学生，我们渴望用学到的</a:t>
              </a:r>
              <a:r>
                <a:rPr lang="en-US" altLang="zh-CN" sz="2800" b="1">
                  <a:solidFill>
                    <a:schemeClr val="bg1"/>
                  </a:solidFill>
                </a:rPr>
                <a:t>C</a:t>
              </a:r>
              <a:r>
                <a:rPr lang="zh-CN" altLang="en-US" sz="2800" b="1">
                  <a:solidFill>
                    <a:schemeClr val="bg1"/>
                  </a:solidFill>
                </a:rPr>
                <a:t>语言知识编写一款蕴含化学知识，可玩性较强、画面较优美的小游戏，从而通过这款游戏启发同学们对于未来能源的思考、帮助同学们学习化学知识。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726" y="1895"/>
              <a:ext cx="7597" cy="5783"/>
            </a:xfrm>
            <a:prstGeom prst="roundRect">
              <a:avLst/>
            </a:prstGeom>
            <a:noFill/>
            <a:ln w="28575" cmpd="sng">
              <a:solidFill>
                <a:srgbClr val="50C1A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4000" dirty="0">
                <a:blipFill>
                  <a:blip r:embed="rId1"/>
                  <a:stretch>
                    <a:fillRect/>
                  </a:stretch>
                </a:blipFill>
                <a:latin typeface="方正姚体" panose="02010601030101010101" charset="-122"/>
                <a:ea typeface="方正姚体" panose="02010601030101010101" charset="-122"/>
              </a:rPr>
              <a:t>问题定义</a:t>
            </a:r>
            <a:endParaRPr lang="zh-CN" altLang="en-US" sz="4000" dirty="0">
              <a:blipFill>
                <a:blip r:embed="rId1"/>
                <a:stretch>
                  <a:fillRect/>
                </a:stretch>
              </a:blip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shaobe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7470"/>
            <a:ext cx="2311400" cy="30073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636010" y="1203325"/>
            <a:ext cx="4824095" cy="3670300"/>
            <a:chOff x="5726" y="1895"/>
            <a:chExt cx="7597" cy="5783"/>
          </a:xfrm>
        </p:grpSpPr>
        <p:sp>
          <p:nvSpPr>
            <p:cNvPr id="7" name="文本框 6"/>
            <p:cNvSpPr txBox="1"/>
            <p:nvPr/>
          </p:nvSpPr>
          <p:spPr>
            <a:xfrm>
              <a:off x="5761" y="2916"/>
              <a:ext cx="7562" cy="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</a:rPr>
                <a:t>在这样的背景下，我们做出了一个小小的二维跑酷游戏：奔向未来的氢原子，讲述了一个氢原子在一块活性钯中历险的故事。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726" y="1895"/>
              <a:ext cx="7597" cy="5783"/>
            </a:xfrm>
            <a:prstGeom prst="roundRect">
              <a:avLst/>
            </a:prstGeom>
            <a:noFill/>
            <a:ln w="28575" cmpd="sng">
              <a:solidFill>
                <a:srgbClr val="50C1A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33723"/>
            <a:ext cx="5956163" cy="39399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78" y="1083846"/>
            <a:ext cx="5040560" cy="378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1596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成员分工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  <a:p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>
                <a:latin typeface="方正姚体" panose="02010601030101010101" charset="-122"/>
                <a:ea typeface="方正姚体" panose="02010601030101010101" charset="-122"/>
              </a:rPr>
              <a:t>成员分工</a:t>
            </a:r>
            <a:endParaRPr lang="zh-CN" altLang="en-US"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18976" y="550774"/>
            <a:ext cx="8357480" cy="2404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</a:fld>
            <a:endParaRPr lang="ko-KR" altLang="en-US"/>
          </a:p>
        </p:txBody>
      </p:sp>
      <p:pic>
        <p:nvPicPr>
          <p:cNvPr id="6" name="Picture 9" descr="C:\Users\pello 05\Desktop\primary school mathematics\white_blan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11015"/>
          <a:stretch>
            <a:fillRect/>
          </a:stretch>
        </p:blipFill>
        <p:spPr bwMode="auto">
          <a:xfrm flipH="1">
            <a:off x="6127449" y="1490804"/>
            <a:ext cx="1980965" cy="19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pello 05\Desktop\primary school mathematics\white_blan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8900"/>
          <a:stretch>
            <a:fillRect/>
          </a:stretch>
        </p:blipFill>
        <p:spPr bwMode="auto">
          <a:xfrm rot="5400000" flipV="1">
            <a:off x="3557210" y="1510559"/>
            <a:ext cx="2036835" cy="19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pello 05\Desktop\primary school mathematics\white_blan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10000"/>
          <a:stretch>
            <a:fillRect/>
          </a:stretch>
        </p:blipFill>
        <p:spPr bwMode="auto">
          <a:xfrm>
            <a:off x="1037781" y="1490804"/>
            <a:ext cx="2007775" cy="19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차트 8"/>
          <p:cNvGraphicFramePr/>
          <p:nvPr/>
        </p:nvGraphicFramePr>
        <p:xfrm>
          <a:off x="1047961" y="1520438"/>
          <a:ext cx="1926914" cy="19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차트 9"/>
          <p:cNvGraphicFramePr/>
          <p:nvPr/>
        </p:nvGraphicFramePr>
        <p:xfrm>
          <a:off x="3593412" y="1520438"/>
          <a:ext cx="1926914" cy="19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/>
          <p:cNvGraphicFramePr/>
          <p:nvPr/>
        </p:nvGraphicFramePr>
        <p:xfrm>
          <a:off x="6138864" y="1520438"/>
          <a:ext cx="1926914" cy="19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34814" y="2091251"/>
            <a:ext cx="1027733" cy="236220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2pPr>
          </a:lstStyle>
          <a:p>
            <a:pPr lvl="1" algn="ctr"/>
            <a:r>
              <a:rPr lang="en-US" altLang="ko-KR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35%</a:t>
            </a:r>
            <a:endParaRPr lang="en-US" altLang="ko-KR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480265" y="2091251"/>
            <a:ext cx="1027733" cy="236220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2pPr>
          </a:lstStyle>
          <a:p>
            <a:pPr lvl="1" algn="ctr"/>
            <a:r>
              <a:rPr lang="en-US" altLang="ko-KR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35%</a:t>
            </a:r>
            <a:endParaRPr lang="en-US" altLang="ko-KR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025716" y="2097998"/>
            <a:ext cx="1027733" cy="222727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2pPr>
          </a:lstStyle>
          <a:p>
            <a:pPr lvl="1" algn="ctr"/>
            <a:r>
              <a:rPr lang="en-US" altLang="ko-KR" sz="1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r>
              <a:rPr lang="en-US" altLang="ko-KR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  <a:endParaRPr lang="en-US" altLang="ko-KR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6" descr="C:\Users\pello 05\Desktop\primary school mathematics\white_box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1" r="60640" b="90977"/>
          <a:stretch>
            <a:fillRect/>
          </a:stretch>
        </p:blipFill>
        <p:spPr bwMode="auto">
          <a:xfrm>
            <a:off x="1039495" y="3721735"/>
            <a:ext cx="2007870" cy="42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99795" y="1393190"/>
            <a:ext cx="2306320" cy="215443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商店系统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数值计算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奖励功能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获取按键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代码整合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</p:txBody>
      </p:sp>
      <p:sp>
        <p:nvSpPr>
          <p:cNvPr id="18" name="speed"/>
          <p:cNvSpPr txBox="1">
            <a:spLocks noChangeArrowheads="1"/>
          </p:cNvSpPr>
          <p:nvPr/>
        </p:nvSpPr>
        <p:spPr bwMode="auto">
          <a:xfrm>
            <a:off x="1417955" y="3766185"/>
            <a:ext cx="125095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朱墨然</a:t>
            </a:r>
            <a:endParaRPr lang="zh-CN" alt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6" descr="C:\Users\pello 05\Desktop\primary school mathematics\white_box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1" r="60640" b="90977"/>
          <a:stretch>
            <a:fillRect/>
          </a:stretch>
        </p:blipFill>
        <p:spPr bwMode="auto">
          <a:xfrm flipH="1">
            <a:off x="3552825" y="3721735"/>
            <a:ext cx="2007870" cy="42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3923665" y="3765550"/>
            <a:ext cx="125095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汪治平</a:t>
            </a:r>
            <a:endParaRPr lang="zh-CN" alt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6" descr="C:\Users\pello 05\Desktop\primary school mathematics\white_box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1" r="60640" b="90977"/>
          <a:stretch>
            <a:fillRect/>
          </a:stretch>
        </p:blipFill>
        <p:spPr bwMode="auto">
          <a:xfrm>
            <a:off x="6066155" y="3721735"/>
            <a:ext cx="2007870" cy="42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d"/>
          <p:cNvSpPr txBox="1">
            <a:spLocks noChangeArrowheads="1"/>
          </p:cNvSpPr>
          <p:nvPr/>
        </p:nvSpPr>
        <p:spPr bwMode="auto">
          <a:xfrm>
            <a:off x="6444615" y="3766185"/>
            <a:ext cx="125095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刘梦媛</a:t>
            </a:r>
            <a:endParaRPr lang="zh-CN" alt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97" b="78935"/>
          <a:stretch>
            <a:fillRect/>
          </a:stretch>
        </p:blipFill>
        <p:spPr>
          <a:xfrm>
            <a:off x="107504" y="4199584"/>
            <a:ext cx="1070658" cy="7321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3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21" t="38774" r="52608" b="48590"/>
          <a:stretch>
            <a:fillRect/>
          </a:stretch>
        </p:blipFill>
        <p:spPr>
          <a:xfrm>
            <a:off x="5557072" y="1258152"/>
            <a:ext cx="773620" cy="981283"/>
          </a:xfrm>
          <a:prstGeom prst="rect">
            <a:avLst/>
          </a:prstGeom>
        </p:spPr>
      </p:pic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3483610" y="1393190"/>
            <a:ext cx="2306320" cy="215443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音效添加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altLang="zh-CN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Easyx</a:t>
            </a: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贴图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氢原子的独白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文案</a:t>
            </a:r>
            <a:endParaRPr lang="en-US" altLang="zh-CN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068060" y="1393190"/>
            <a:ext cx="2306320" cy="215392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障碍物和</a:t>
            </a:r>
            <a:r>
              <a:rPr altLang="zh-CN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buff</a:t>
            </a: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主人公的移动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碰撞判定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Tahoma" panose="020B0604030504040204" pitchFamily="34" charset="0"/>
              </a:rPr>
              <a:t>美工</a:t>
            </a: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defRPr/>
            </a:pPr>
            <a:endParaRPr lang="zh-CN" altLang="en-US" sz="28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0" grpId="0" bldLvl="0" animBg="1"/>
      <p:bldP spid="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1835675" y="2726169"/>
            <a:ext cx="3972787" cy="1252904"/>
            <a:chOff x="636172" y="2088964"/>
            <a:chExt cx="3972787" cy="125290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97278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1596" y="2859384"/>
            <a:ext cx="6292756" cy="691079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需求分析</a:t>
            </a:r>
            <a:endParaRPr lang="zh-CN" altLang="en-US">
              <a:solidFill>
                <a:schemeClr val="bg1">
                  <a:lumMod val="8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118111" y="1812078"/>
            <a:ext cx="1897538" cy="622563"/>
          </a:xfrm>
          <a:effectLst/>
        </p:spPr>
        <p:txBody>
          <a:bodyPr/>
          <a:lstStyle/>
          <a:p>
            <a:pPr algn="ctr"/>
            <a:r>
              <a:rPr lang="en-US" altLang="ko-KR" sz="4000">
                <a:ln w="3175"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ko-KR" altLang="en-US" sz="4000">
              <a:ln w="3175"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331640" y="3467945"/>
            <a:ext cx="6292757" cy="3998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1319066" y="1282540"/>
            <a:ext cx="1424134" cy="1424134"/>
          </a:xfrm>
          <a:prstGeom prst="donut">
            <a:avLst>
              <a:gd name="adj" fmla="val 9696"/>
            </a:avLst>
          </a:prstGeom>
          <a:blipFill>
            <a:blip r:embed="rId1"/>
            <a:stretch>
              <a:fillRect/>
            </a:stretch>
          </a:blipFill>
          <a:ln>
            <a:solidFill>
              <a:srgbClr val="0533F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07705" y="1537557"/>
            <a:ext cx="330240" cy="294431"/>
            <a:chOff x="4446588" y="1416050"/>
            <a:chExt cx="527050" cy="469900"/>
          </a:xfrm>
          <a:solidFill>
            <a:schemeClr val="bg1">
              <a:lumMod val="75000"/>
            </a:schemeClr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4570413" y="1590675"/>
              <a:ext cx="155575" cy="155575"/>
            </a:xfrm>
            <a:custGeom>
              <a:avLst/>
              <a:gdLst>
                <a:gd name="T0" fmla="*/ 98 w 98"/>
                <a:gd name="T1" fmla="*/ 40 h 98"/>
                <a:gd name="T2" fmla="*/ 94 w 98"/>
                <a:gd name="T3" fmla="*/ 40 h 98"/>
                <a:gd name="T4" fmla="*/ 94 w 98"/>
                <a:gd name="T5" fmla="*/ 40 h 98"/>
                <a:gd name="T6" fmla="*/ 92 w 98"/>
                <a:gd name="T7" fmla="*/ 40 h 98"/>
                <a:gd name="T8" fmla="*/ 92 w 98"/>
                <a:gd name="T9" fmla="*/ 40 h 98"/>
                <a:gd name="T10" fmla="*/ 86 w 98"/>
                <a:gd name="T11" fmla="*/ 40 h 98"/>
                <a:gd name="T12" fmla="*/ 80 w 98"/>
                <a:gd name="T13" fmla="*/ 44 h 98"/>
                <a:gd name="T14" fmla="*/ 76 w 98"/>
                <a:gd name="T15" fmla="*/ 48 h 98"/>
                <a:gd name="T16" fmla="*/ 74 w 98"/>
                <a:gd name="T17" fmla="*/ 54 h 98"/>
                <a:gd name="T18" fmla="*/ 74 w 98"/>
                <a:gd name="T19" fmla="*/ 58 h 98"/>
                <a:gd name="T20" fmla="*/ 74 w 98"/>
                <a:gd name="T21" fmla="*/ 58 h 98"/>
                <a:gd name="T22" fmla="*/ 74 w 98"/>
                <a:gd name="T23" fmla="*/ 64 h 98"/>
                <a:gd name="T24" fmla="*/ 78 w 98"/>
                <a:gd name="T25" fmla="*/ 70 h 98"/>
                <a:gd name="T26" fmla="*/ 78 w 98"/>
                <a:gd name="T27" fmla="*/ 70 h 98"/>
                <a:gd name="T28" fmla="*/ 82 w 98"/>
                <a:gd name="T29" fmla="*/ 74 h 98"/>
                <a:gd name="T30" fmla="*/ 88 w 98"/>
                <a:gd name="T31" fmla="*/ 78 h 98"/>
                <a:gd name="T32" fmla="*/ 90 w 98"/>
                <a:gd name="T33" fmla="*/ 78 h 98"/>
                <a:gd name="T34" fmla="*/ 90 w 98"/>
                <a:gd name="T35" fmla="*/ 78 h 98"/>
                <a:gd name="T36" fmla="*/ 82 w 98"/>
                <a:gd name="T37" fmla="*/ 86 h 98"/>
                <a:gd name="T38" fmla="*/ 72 w 98"/>
                <a:gd name="T39" fmla="*/ 92 h 98"/>
                <a:gd name="T40" fmla="*/ 62 w 98"/>
                <a:gd name="T41" fmla="*/ 96 h 98"/>
                <a:gd name="T42" fmla="*/ 50 w 98"/>
                <a:gd name="T43" fmla="*/ 98 h 98"/>
                <a:gd name="T44" fmla="*/ 50 w 98"/>
                <a:gd name="T45" fmla="*/ 98 h 98"/>
                <a:gd name="T46" fmla="*/ 40 w 98"/>
                <a:gd name="T47" fmla="*/ 98 h 98"/>
                <a:gd name="T48" fmla="*/ 30 w 98"/>
                <a:gd name="T49" fmla="*/ 94 h 98"/>
                <a:gd name="T50" fmla="*/ 22 w 98"/>
                <a:gd name="T51" fmla="*/ 90 h 98"/>
                <a:gd name="T52" fmla="*/ 14 w 98"/>
                <a:gd name="T53" fmla="*/ 84 h 98"/>
                <a:gd name="T54" fmla="*/ 8 w 98"/>
                <a:gd name="T55" fmla="*/ 76 h 98"/>
                <a:gd name="T56" fmla="*/ 4 w 98"/>
                <a:gd name="T57" fmla="*/ 68 h 98"/>
                <a:gd name="T58" fmla="*/ 2 w 98"/>
                <a:gd name="T59" fmla="*/ 58 h 98"/>
                <a:gd name="T60" fmla="*/ 0 w 98"/>
                <a:gd name="T61" fmla="*/ 48 h 98"/>
                <a:gd name="T62" fmla="*/ 0 w 98"/>
                <a:gd name="T63" fmla="*/ 48 h 98"/>
                <a:gd name="T64" fmla="*/ 2 w 98"/>
                <a:gd name="T65" fmla="*/ 36 h 98"/>
                <a:gd name="T66" fmla="*/ 8 w 98"/>
                <a:gd name="T67" fmla="*/ 24 h 98"/>
                <a:gd name="T68" fmla="*/ 10 w 98"/>
                <a:gd name="T69" fmla="*/ 28 h 98"/>
                <a:gd name="T70" fmla="*/ 10 w 98"/>
                <a:gd name="T71" fmla="*/ 28 h 98"/>
                <a:gd name="T72" fmla="*/ 16 w 98"/>
                <a:gd name="T73" fmla="*/ 34 h 98"/>
                <a:gd name="T74" fmla="*/ 24 w 98"/>
                <a:gd name="T75" fmla="*/ 36 h 98"/>
                <a:gd name="T76" fmla="*/ 24 w 98"/>
                <a:gd name="T77" fmla="*/ 36 h 98"/>
                <a:gd name="T78" fmla="*/ 30 w 98"/>
                <a:gd name="T79" fmla="*/ 34 h 98"/>
                <a:gd name="T80" fmla="*/ 34 w 98"/>
                <a:gd name="T81" fmla="*/ 32 h 98"/>
                <a:gd name="T82" fmla="*/ 36 w 98"/>
                <a:gd name="T83" fmla="*/ 30 h 98"/>
                <a:gd name="T84" fmla="*/ 36 w 98"/>
                <a:gd name="T85" fmla="*/ 30 h 98"/>
                <a:gd name="T86" fmla="*/ 42 w 98"/>
                <a:gd name="T87" fmla="*/ 26 h 98"/>
                <a:gd name="T88" fmla="*/ 44 w 98"/>
                <a:gd name="T89" fmla="*/ 18 h 98"/>
                <a:gd name="T90" fmla="*/ 44 w 98"/>
                <a:gd name="T91" fmla="*/ 18 h 98"/>
                <a:gd name="T92" fmla="*/ 44 w 98"/>
                <a:gd name="T93" fmla="*/ 12 h 98"/>
                <a:gd name="T94" fmla="*/ 40 w 98"/>
                <a:gd name="T95" fmla="*/ 6 h 98"/>
                <a:gd name="T96" fmla="*/ 36 w 98"/>
                <a:gd name="T97" fmla="*/ 2 h 98"/>
                <a:gd name="T98" fmla="*/ 36 w 98"/>
                <a:gd name="T99" fmla="*/ 2 h 98"/>
                <a:gd name="T100" fmla="*/ 50 w 98"/>
                <a:gd name="T101" fmla="*/ 0 h 98"/>
                <a:gd name="T102" fmla="*/ 50 w 98"/>
                <a:gd name="T103" fmla="*/ 0 h 98"/>
                <a:gd name="T104" fmla="*/ 58 w 98"/>
                <a:gd name="T105" fmla="*/ 0 h 98"/>
                <a:gd name="T106" fmla="*/ 68 w 98"/>
                <a:gd name="T107" fmla="*/ 2 h 98"/>
                <a:gd name="T108" fmla="*/ 76 w 98"/>
                <a:gd name="T109" fmla="*/ 6 h 98"/>
                <a:gd name="T110" fmla="*/ 82 w 98"/>
                <a:gd name="T111" fmla="*/ 12 h 98"/>
                <a:gd name="T112" fmla="*/ 88 w 98"/>
                <a:gd name="T113" fmla="*/ 18 h 98"/>
                <a:gd name="T114" fmla="*/ 92 w 98"/>
                <a:gd name="T115" fmla="*/ 24 h 98"/>
                <a:gd name="T116" fmla="*/ 96 w 98"/>
                <a:gd name="T117" fmla="*/ 32 h 98"/>
                <a:gd name="T118" fmla="*/ 98 w 98"/>
                <a:gd name="T119" fmla="*/ 40 h 98"/>
                <a:gd name="T120" fmla="*/ 98 w 98"/>
                <a:gd name="T121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98" y="40"/>
                  </a:moveTo>
                  <a:lnTo>
                    <a:pt x="94" y="40"/>
                  </a:lnTo>
                  <a:lnTo>
                    <a:pt x="94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86" y="40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82" y="74"/>
                  </a:lnTo>
                  <a:lnTo>
                    <a:pt x="88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82" y="86"/>
                  </a:lnTo>
                  <a:lnTo>
                    <a:pt x="72" y="92"/>
                  </a:lnTo>
                  <a:lnTo>
                    <a:pt x="62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0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6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6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42" y="2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2" y="24"/>
                  </a:lnTo>
                  <a:lnTo>
                    <a:pt x="96" y="32"/>
                  </a:lnTo>
                  <a:lnTo>
                    <a:pt x="98" y="40"/>
                  </a:lnTo>
                  <a:lnTo>
                    <a:pt x="9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6"/>
            <p:cNvSpPr/>
            <p:nvPr/>
          </p:nvSpPr>
          <p:spPr bwMode="auto">
            <a:xfrm>
              <a:off x="4554538" y="1730375"/>
              <a:ext cx="60325" cy="66675"/>
            </a:xfrm>
            <a:custGeom>
              <a:avLst/>
              <a:gdLst>
                <a:gd name="T0" fmla="*/ 20 w 38"/>
                <a:gd name="T1" fmla="*/ 0 h 42"/>
                <a:gd name="T2" fmla="*/ 20 w 38"/>
                <a:gd name="T3" fmla="*/ 0 h 42"/>
                <a:gd name="T4" fmla="*/ 28 w 38"/>
                <a:gd name="T5" fmla="*/ 8 h 42"/>
                <a:gd name="T6" fmla="*/ 38 w 38"/>
                <a:gd name="T7" fmla="*/ 12 h 42"/>
                <a:gd name="T8" fmla="*/ 20 w 38"/>
                <a:gd name="T9" fmla="*/ 38 h 42"/>
                <a:gd name="T10" fmla="*/ 20 w 38"/>
                <a:gd name="T11" fmla="*/ 38 h 42"/>
                <a:gd name="T12" fmla="*/ 18 w 38"/>
                <a:gd name="T13" fmla="*/ 40 h 42"/>
                <a:gd name="T14" fmla="*/ 14 w 38"/>
                <a:gd name="T15" fmla="*/ 42 h 42"/>
                <a:gd name="T16" fmla="*/ 10 w 38"/>
                <a:gd name="T17" fmla="*/ 42 h 42"/>
                <a:gd name="T18" fmla="*/ 6 w 38"/>
                <a:gd name="T19" fmla="*/ 40 h 42"/>
                <a:gd name="T20" fmla="*/ 4 w 38"/>
                <a:gd name="T21" fmla="*/ 38 h 42"/>
                <a:gd name="T22" fmla="*/ 4 w 38"/>
                <a:gd name="T23" fmla="*/ 38 h 42"/>
                <a:gd name="T24" fmla="*/ 0 w 38"/>
                <a:gd name="T25" fmla="*/ 36 h 42"/>
                <a:gd name="T26" fmla="*/ 0 w 38"/>
                <a:gd name="T27" fmla="*/ 32 h 42"/>
                <a:gd name="T28" fmla="*/ 0 w 38"/>
                <a:gd name="T29" fmla="*/ 28 h 42"/>
                <a:gd name="T30" fmla="*/ 2 w 38"/>
                <a:gd name="T31" fmla="*/ 24 h 42"/>
                <a:gd name="T32" fmla="*/ 20 w 38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2">
                  <a:moveTo>
                    <a:pt x="20" y="0"/>
                  </a:moveTo>
                  <a:lnTo>
                    <a:pt x="20" y="0"/>
                  </a:lnTo>
                  <a:lnTo>
                    <a:pt x="28" y="8"/>
                  </a:lnTo>
                  <a:lnTo>
                    <a:pt x="38" y="12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6" y="40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7"/>
            <p:cNvSpPr/>
            <p:nvPr/>
          </p:nvSpPr>
          <p:spPr bwMode="auto">
            <a:xfrm>
              <a:off x="4548188" y="1543050"/>
              <a:ext cx="79375" cy="92075"/>
            </a:xfrm>
            <a:custGeom>
              <a:avLst/>
              <a:gdLst>
                <a:gd name="T0" fmla="*/ 48 w 50"/>
                <a:gd name="T1" fmla="*/ 40 h 58"/>
                <a:gd name="T2" fmla="*/ 48 w 50"/>
                <a:gd name="T3" fmla="*/ 40 h 58"/>
                <a:gd name="T4" fmla="*/ 50 w 50"/>
                <a:gd name="T5" fmla="*/ 44 h 58"/>
                <a:gd name="T6" fmla="*/ 50 w 50"/>
                <a:gd name="T7" fmla="*/ 48 h 58"/>
                <a:gd name="T8" fmla="*/ 50 w 50"/>
                <a:gd name="T9" fmla="*/ 52 h 58"/>
                <a:gd name="T10" fmla="*/ 46 w 50"/>
                <a:gd name="T11" fmla="*/ 54 h 58"/>
                <a:gd name="T12" fmla="*/ 44 w 50"/>
                <a:gd name="T13" fmla="*/ 56 h 58"/>
                <a:gd name="T14" fmla="*/ 44 w 50"/>
                <a:gd name="T15" fmla="*/ 56 h 58"/>
                <a:gd name="T16" fmla="*/ 40 w 50"/>
                <a:gd name="T17" fmla="*/ 58 h 58"/>
                <a:gd name="T18" fmla="*/ 36 w 50"/>
                <a:gd name="T19" fmla="*/ 58 h 58"/>
                <a:gd name="T20" fmla="*/ 34 w 50"/>
                <a:gd name="T21" fmla="*/ 56 h 58"/>
                <a:gd name="T22" fmla="*/ 30 w 50"/>
                <a:gd name="T23" fmla="*/ 54 h 58"/>
                <a:gd name="T24" fmla="*/ 0 w 50"/>
                <a:gd name="T25" fmla="*/ 14 h 58"/>
                <a:gd name="T26" fmla="*/ 0 w 50"/>
                <a:gd name="T27" fmla="*/ 14 h 58"/>
                <a:gd name="T28" fmla="*/ 12 w 50"/>
                <a:gd name="T29" fmla="*/ 8 h 58"/>
                <a:gd name="T30" fmla="*/ 20 w 50"/>
                <a:gd name="T31" fmla="*/ 0 h 58"/>
                <a:gd name="T32" fmla="*/ 48 w 50"/>
                <a:gd name="T3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8">
                  <a:moveTo>
                    <a:pt x="48" y="40"/>
                  </a:moveTo>
                  <a:lnTo>
                    <a:pt x="48" y="40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2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0" y="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8"/>
                  </a:lnTo>
                  <a:lnTo>
                    <a:pt x="20" y="0"/>
                  </a:lnTo>
                  <a:lnTo>
                    <a:pt x="4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8"/>
            <p:cNvSpPr/>
            <p:nvPr/>
          </p:nvSpPr>
          <p:spPr bwMode="auto">
            <a:xfrm>
              <a:off x="4697413" y="1663700"/>
              <a:ext cx="101600" cy="50800"/>
            </a:xfrm>
            <a:custGeom>
              <a:avLst/>
              <a:gdLst>
                <a:gd name="T0" fmla="*/ 64 w 64"/>
                <a:gd name="T1" fmla="*/ 8 h 32"/>
                <a:gd name="T2" fmla="*/ 64 w 64"/>
                <a:gd name="T3" fmla="*/ 8 h 32"/>
                <a:gd name="T4" fmla="*/ 60 w 64"/>
                <a:gd name="T5" fmla="*/ 18 h 32"/>
                <a:gd name="T6" fmla="*/ 60 w 64"/>
                <a:gd name="T7" fmla="*/ 28 h 32"/>
                <a:gd name="T8" fmla="*/ 60 w 64"/>
                <a:gd name="T9" fmla="*/ 28 h 32"/>
                <a:gd name="T10" fmla="*/ 60 w 64"/>
                <a:gd name="T11" fmla="*/ 32 h 32"/>
                <a:gd name="T12" fmla="*/ 10 w 64"/>
                <a:gd name="T13" fmla="*/ 24 h 32"/>
                <a:gd name="T14" fmla="*/ 10 w 64"/>
                <a:gd name="T15" fmla="*/ 24 h 32"/>
                <a:gd name="T16" fmla="*/ 6 w 64"/>
                <a:gd name="T17" fmla="*/ 22 h 32"/>
                <a:gd name="T18" fmla="*/ 2 w 64"/>
                <a:gd name="T19" fmla="*/ 20 h 32"/>
                <a:gd name="T20" fmla="*/ 2 w 64"/>
                <a:gd name="T21" fmla="*/ 16 h 32"/>
                <a:gd name="T22" fmla="*/ 0 w 64"/>
                <a:gd name="T23" fmla="*/ 12 h 32"/>
                <a:gd name="T24" fmla="*/ 2 w 64"/>
                <a:gd name="T25" fmla="*/ 10 h 32"/>
                <a:gd name="T26" fmla="*/ 2 w 64"/>
                <a:gd name="T27" fmla="*/ 10 h 32"/>
                <a:gd name="T28" fmla="*/ 2 w 64"/>
                <a:gd name="T29" fmla="*/ 6 h 32"/>
                <a:gd name="T30" fmla="*/ 6 w 64"/>
                <a:gd name="T31" fmla="*/ 2 h 32"/>
                <a:gd name="T32" fmla="*/ 8 w 64"/>
                <a:gd name="T33" fmla="*/ 2 h 32"/>
                <a:gd name="T34" fmla="*/ 14 w 64"/>
                <a:gd name="T35" fmla="*/ 0 h 32"/>
                <a:gd name="T36" fmla="*/ 64 w 64"/>
                <a:gd name="T3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8"/>
                  </a:moveTo>
                  <a:lnTo>
                    <a:pt x="64" y="8"/>
                  </a:lnTo>
                  <a:lnTo>
                    <a:pt x="60" y="1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4481513" y="1758950"/>
              <a:ext cx="130175" cy="127000"/>
            </a:xfrm>
            <a:custGeom>
              <a:avLst/>
              <a:gdLst>
                <a:gd name="T0" fmla="*/ 72 w 82"/>
                <a:gd name="T1" fmla="*/ 24 h 80"/>
                <a:gd name="T2" fmla="*/ 72 w 82"/>
                <a:gd name="T3" fmla="*/ 24 h 80"/>
                <a:gd name="T4" fmla="*/ 66 w 82"/>
                <a:gd name="T5" fmla="*/ 30 h 80"/>
                <a:gd name="T6" fmla="*/ 58 w 82"/>
                <a:gd name="T7" fmla="*/ 32 h 80"/>
                <a:gd name="T8" fmla="*/ 58 w 82"/>
                <a:gd name="T9" fmla="*/ 32 h 80"/>
                <a:gd name="T10" fmla="*/ 52 w 82"/>
                <a:gd name="T11" fmla="*/ 30 h 80"/>
                <a:gd name="T12" fmla="*/ 48 w 82"/>
                <a:gd name="T13" fmla="*/ 28 h 80"/>
                <a:gd name="T14" fmla="*/ 46 w 82"/>
                <a:gd name="T15" fmla="*/ 26 h 80"/>
                <a:gd name="T16" fmla="*/ 46 w 82"/>
                <a:gd name="T17" fmla="*/ 26 h 80"/>
                <a:gd name="T18" fmla="*/ 40 w 82"/>
                <a:gd name="T19" fmla="*/ 22 h 80"/>
                <a:gd name="T20" fmla="*/ 38 w 82"/>
                <a:gd name="T21" fmla="*/ 14 h 80"/>
                <a:gd name="T22" fmla="*/ 38 w 82"/>
                <a:gd name="T23" fmla="*/ 8 h 80"/>
                <a:gd name="T24" fmla="*/ 42 w 82"/>
                <a:gd name="T25" fmla="*/ 2 h 80"/>
                <a:gd name="T26" fmla="*/ 44 w 82"/>
                <a:gd name="T27" fmla="*/ 0 h 80"/>
                <a:gd name="T28" fmla="*/ 44 w 82"/>
                <a:gd name="T29" fmla="*/ 0 h 80"/>
                <a:gd name="T30" fmla="*/ 40 w 82"/>
                <a:gd name="T31" fmla="*/ 0 h 80"/>
                <a:gd name="T32" fmla="*/ 40 w 82"/>
                <a:gd name="T33" fmla="*/ 0 h 80"/>
                <a:gd name="T34" fmla="*/ 32 w 82"/>
                <a:gd name="T35" fmla="*/ 0 h 80"/>
                <a:gd name="T36" fmla="*/ 24 w 82"/>
                <a:gd name="T37" fmla="*/ 2 h 80"/>
                <a:gd name="T38" fmla="*/ 18 w 82"/>
                <a:gd name="T39" fmla="*/ 6 h 80"/>
                <a:gd name="T40" fmla="*/ 12 w 82"/>
                <a:gd name="T41" fmla="*/ 12 h 80"/>
                <a:gd name="T42" fmla="*/ 8 w 82"/>
                <a:gd name="T43" fmla="*/ 18 h 80"/>
                <a:gd name="T44" fmla="*/ 4 w 82"/>
                <a:gd name="T45" fmla="*/ 24 h 80"/>
                <a:gd name="T46" fmla="*/ 2 w 82"/>
                <a:gd name="T47" fmla="*/ 32 h 80"/>
                <a:gd name="T48" fmla="*/ 0 w 82"/>
                <a:gd name="T49" fmla="*/ 40 h 80"/>
                <a:gd name="T50" fmla="*/ 0 w 82"/>
                <a:gd name="T51" fmla="*/ 40 h 80"/>
                <a:gd name="T52" fmla="*/ 2 w 82"/>
                <a:gd name="T53" fmla="*/ 48 h 80"/>
                <a:gd name="T54" fmla="*/ 4 w 82"/>
                <a:gd name="T55" fmla="*/ 56 h 80"/>
                <a:gd name="T56" fmla="*/ 8 w 82"/>
                <a:gd name="T57" fmla="*/ 62 h 80"/>
                <a:gd name="T58" fmla="*/ 12 w 82"/>
                <a:gd name="T59" fmla="*/ 68 h 80"/>
                <a:gd name="T60" fmla="*/ 18 w 82"/>
                <a:gd name="T61" fmla="*/ 74 h 80"/>
                <a:gd name="T62" fmla="*/ 24 w 82"/>
                <a:gd name="T63" fmla="*/ 76 h 80"/>
                <a:gd name="T64" fmla="*/ 32 w 82"/>
                <a:gd name="T65" fmla="*/ 80 h 80"/>
                <a:gd name="T66" fmla="*/ 40 w 82"/>
                <a:gd name="T67" fmla="*/ 80 h 80"/>
                <a:gd name="T68" fmla="*/ 40 w 82"/>
                <a:gd name="T69" fmla="*/ 80 h 80"/>
                <a:gd name="T70" fmla="*/ 48 w 82"/>
                <a:gd name="T71" fmla="*/ 80 h 80"/>
                <a:gd name="T72" fmla="*/ 56 w 82"/>
                <a:gd name="T73" fmla="*/ 76 h 80"/>
                <a:gd name="T74" fmla="*/ 64 w 82"/>
                <a:gd name="T75" fmla="*/ 74 h 80"/>
                <a:gd name="T76" fmla="*/ 70 w 82"/>
                <a:gd name="T77" fmla="*/ 68 h 80"/>
                <a:gd name="T78" fmla="*/ 74 w 82"/>
                <a:gd name="T79" fmla="*/ 62 h 80"/>
                <a:gd name="T80" fmla="*/ 78 w 82"/>
                <a:gd name="T81" fmla="*/ 56 h 80"/>
                <a:gd name="T82" fmla="*/ 80 w 82"/>
                <a:gd name="T83" fmla="*/ 48 h 80"/>
                <a:gd name="T84" fmla="*/ 82 w 82"/>
                <a:gd name="T85" fmla="*/ 40 h 80"/>
                <a:gd name="T86" fmla="*/ 82 w 82"/>
                <a:gd name="T87" fmla="*/ 40 h 80"/>
                <a:gd name="T88" fmla="*/ 80 w 82"/>
                <a:gd name="T89" fmla="*/ 28 h 80"/>
                <a:gd name="T90" fmla="*/ 76 w 82"/>
                <a:gd name="T91" fmla="*/ 20 h 80"/>
                <a:gd name="T92" fmla="*/ 72 w 82"/>
                <a:gd name="T93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80">
                  <a:moveTo>
                    <a:pt x="72" y="24"/>
                  </a:moveTo>
                  <a:lnTo>
                    <a:pt x="72" y="24"/>
                  </a:lnTo>
                  <a:lnTo>
                    <a:pt x="66" y="30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2"/>
                  </a:lnTo>
                  <a:lnTo>
                    <a:pt x="38" y="14"/>
                  </a:lnTo>
                  <a:lnTo>
                    <a:pt x="38" y="8"/>
                  </a:lnTo>
                  <a:lnTo>
                    <a:pt x="42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4" y="56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8" y="74"/>
                  </a:lnTo>
                  <a:lnTo>
                    <a:pt x="24" y="76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8" y="80"/>
                  </a:lnTo>
                  <a:lnTo>
                    <a:pt x="56" y="76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4" y="62"/>
                  </a:lnTo>
                  <a:lnTo>
                    <a:pt x="78" y="56"/>
                  </a:lnTo>
                  <a:lnTo>
                    <a:pt x="80" y="4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28"/>
                  </a:lnTo>
                  <a:lnTo>
                    <a:pt x="76" y="20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4446588" y="1416050"/>
              <a:ext cx="142875" cy="146050"/>
            </a:xfrm>
            <a:custGeom>
              <a:avLst/>
              <a:gdLst>
                <a:gd name="T0" fmla="*/ 44 w 90"/>
                <a:gd name="T1" fmla="*/ 0 h 92"/>
                <a:gd name="T2" fmla="*/ 44 w 90"/>
                <a:gd name="T3" fmla="*/ 0 h 92"/>
                <a:gd name="T4" fmla="*/ 36 w 90"/>
                <a:gd name="T5" fmla="*/ 2 h 92"/>
                <a:gd name="T6" fmla="*/ 26 w 90"/>
                <a:gd name="T7" fmla="*/ 4 h 92"/>
                <a:gd name="T8" fmla="*/ 20 w 90"/>
                <a:gd name="T9" fmla="*/ 8 h 92"/>
                <a:gd name="T10" fmla="*/ 12 w 90"/>
                <a:gd name="T11" fmla="*/ 14 h 92"/>
                <a:gd name="T12" fmla="*/ 6 w 90"/>
                <a:gd name="T13" fmla="*/ 20 h 92"/>
                <a:gd name="T14" fmla="*/ 2 w 90"/>
                <a:gd name="T15" fmla="*/ 28 h 92"/>
                <a:gd name="T16" fmla="*/ 0 w 90"/>
                <a:gd name="T17" fmla="*/ 38 h 92"/>
                <a:gd name="T18" fmla="*/ 0 w 90"/>
                <a:gd name="T19" fmla="*/ 46 h 92"/>
                <a:gd name="T20" fmla="*/ 0 w 90"/>
                <a:gd name="T21" fmla="*/ 46 h 92"/>
                <a:gd name="T22" fmla="*/ 0 w 90"/>
                <a:gd name="T23" fmla="*/ 56 h 92"/>
                <a:gd name="T24" fmla="*/ 2 w 90"/>
                <a:gd name="T25" fmla="*/ 64 h 92"/>
                <a:gd name="T26" fmla="*/ 6 w 90"/>
                <a:gd name="T27" fmla="*/ 72 h 92"/>
                <a:gd name="T28" fmla="*/ 12 w 90"/>
                <a:gd name="T29" fmla="*/ 78 h 92"/>
                <a:gd name="T30" fmla="*/ 20 w 90"/>
                <a:gd name="T31" fmla="*/ 84 h 92"/>
                <a:gd name="T32" fmla="*/ 26 w 90"/>
                <a:gd name="T33" fmla="*/ 88 h 92"/>
                <a:gd name="T34" fmla="*/ 36 w 90"/>
                <a:gd name="T35" fmla="*/ 90 h 92"/>
                <a:gd name="T36" fmla="*/ 44 w 90"/>
                <a:gd name="T37" fmla="*/ 92 h 92"/>
                <a:gd name="T38" fmla="*/ 44 w 90"/>
                <a:gd name="T39" fmla="*/ 92 h 92"/>
                <a:gd name="T40" fmla="*/ 54 w 90"/>
                <a:gd name="T41" fmla="*/ 90 h 92"/>
                <a:gd name="T42" fmla="*/ 62 w 90"/>
                <a:gd name="T43" fmla="*/ 88 h 92"/>
                <a:gd name="T44" fmla="*/ 70 w 90"/>
                <a:gd name="T45" fmla="*/ 84 h 92"/>
                <a:gd name="T46" fmla="*/ 76 w 90"/>
                <a:gd name="T47" fmla="*/ 78 h 92"/>
                <a:gd name="T48" fmla="*/ 82 w 90"/>
                <a:gd name="T49" fmla="*/ 72 h 92"/>
                <a:gd name="T50" fmla="*/ 86 w 90"/>
                <a:gd name="T51" fmla="*/ 64 h 92"/>
                <a:gd name="T52" fmla="*/ 90 w 90"/>
                <a:gd name="T53" fmla="*/ 56 h 92"/>
                <a:gd name="T54" fmla="*/ 90 w 90"/>
                <a:gd name="T55" fmla="*/ 46 h 92"/>
                <a:gd name="T56" fmla="*/ 90 w 90"/>
                <a:gd name="T57" fmla="*/ 46 h 92"/>
                <a:gd name="T58" fmla="*/ 90 w 90"/>
                <a:gd name="T59" fmla="*/ 38 h 92"/>
                <a:gd name="T60" fmla="*/ 86 w 90"/>
                <a:gd name="T61" fmla="*/ 28 h 92"/>
                <a:gd name="T62" fmla="*/ 82 w 90"/>
                <a:gd name="T63" fmla="*/ 20 h 92"/>
                <a:gd name="T64" fmla="*/ 76 w 90"/>
                <a:gd name="T65" fmla="*/ 14 h 92"/>
                <a:gd name="T66" fmla="*/ 70 w 90"/>
                <a:gd name="T67" fmla="*/ 8 h 92"/>
                <a:gd name="T68" fmla="*/ 62 w 90"/>
                <a:gd name="T69" fmla="*/ 4 h 92"/>
                <a:gd name="T70" fmla="*/ 54 w 90"/>
                <a:gd name="T71" fmla="*/ 2 h 92"/>
                <a:gd name="T72" fmla="*/ 44 w 90"/>
                <a:gd name="T73" fmla="*/ 0 h 92"/>
                <a:gd name="T74" fmla="*/ 44 w 90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2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6" y="72"/>
                  </a:lnTo>
                  <a:lnTo>
                    <a:pt x="12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6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70" y="84"/>
                  </a:lnTo>
                  <a:lnTo>
                    <a:pt x="76" y="78"/>
                  </a:lnTo>
                  <a:lnTo>
                    <a:pt x="82" y="72"/>
                  </a:lnTo>
                  <a:lnTo>
                    <a:pt x="86" y="64"/>
                  </a:lnTo>
                  <a:lnTo>
                    <a:pt x="90" y="56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6" y="14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31"/>
            <p:cNvSpPr/>
            <p:nvPr/>
          </p:nvSpPr>
          <p:spPr bwMode="auto">
            <a:xfrm>
              <a:off x="4802188" y="1631950"/>
              <a:ext cx="171450" cy="168275"/>
            </a:xfrm>
            <a:custGeom>
              <a:avLst/>
              <a:gdLst>
                <a:gd name="T0" fmla="*/ 58 w 108"/>
                <a:gd name="T1" fmla="*/ 0 h 106"/>
                <a:gd name="T2" fmla="*/ 58 w 108"/>
                <a:gd name="T3" fmla="*/ 0 h 106"/>
                <a:gd name="T4" fmla="*/ 48 w 108"/>
                <a:gd name="T5" fmla="*/ 0 h 106"/>
                <a:gd name="T6" fmla="*/ 36 w 108"/>
                <a:gd name="T7" fmla="*/ 2 h 106"/>
                <a:gd name="T8" fmla="*/ 28 w 108"/>
                <a:gd name="T9" fmla="*/ 6 h 106"/>
                <a:gd name="T10" fmla="*/ 18 w 108"/>
                <a:gd name="T11" fmla="*/ 12 h 106"/>
                <a:gd name="T12" fmla="*/ 12 w 108"/>
                <a:gd name="T13" fmla="*/ 20 h 106"/>
                <a:gd name="T14" fmla="*/ 6 w 108"/>
                <a:gd name="T15" fmla="*/ 28 h 106"/>
                <a:gd name="T16" fmla="*/ 2 w 108"/>
                <a:gd name="T17" fmla="*/ 38 h 106"/>
                <a:gd name="T18" fmla="*/ 0 w 108"/>
                <a:gd name="T19" fmla="*/ 48 h 106"/>
                <a:gd name="T20" fmla="*/ 0 w 108"/>
                <a:gd name="T21" fmla="*/ 48 h 106"/>
                <a:gd name="T22" fmla="*/ 0 w 108"/>
                <a:gd name="T23" fmla="*/ 60 h 106"/>
                <a:gd name="T24" fmla="*/ 2 w 108"/>
                <a:gd name="T25" fmla="*/ 70 h 106"/>
                <a:gd name="T26" fmla="*/ 8 w 108"/>
                <a:gd name="T27" fmla="*/ 80 h 106"/>
                <a:gd name="T28" fmla="*/ 14 w 108"/>
                <a:gd name="T29" fmla="*/ 88 h 106"/>
                <a:gd name="T30" fmla="*/ 20 w 108"/>
                <a:gd name="T31" fmla="*/ 96 h 106"/>
                <a:gd name="T32" fmla="*/ 30 w 108"/>
                <a:gd name="T33" fmla="*/ 102 h 106"/>
                <a:gd name="T34" fmla="*/ 40 w 108"/>
                <a:gd name="T35" fmla="*/ 104 h 106"/>
                <a:gd name="T36" fmla="*/ 50 w 108"/>
                <a:gd name="T37" fmla="*/ 106 h 106"/>
                <a:gd name="T38" fmla="*/ 50 w 108"/>
                <a:gd name="T39" fmla="*/ 106 h 106"/>
                <a:gd name="T40" fmla="*/ 62 w 108"/>
                <a:gd name="T41" fmla="*/ 106 h 106"/>
                <a:gd name="T42" fmla="*/ 72 w 108"/>
                <a:gd name="T43" fmla="*/ 104 h 106"/>
                <a:gd name="T44" fmla="*/ 80 w 108"/>
                <a:gd name="T45" fmla="*/ 100 h 106"/>
                <a:gd name="T46" fmla="*/ 90 w 108"/>
                <a:gd name="T47" fmla="*/ 94 h 106"/>
                <a:gd name="T48" fmla="*/ 96 w 108"/>
                <a:gd name="T49" fmla="*/ 86 h 106"/>
                <a:gd name="T50" fmla="*/ 102 w 108"/>
                <a:gd name="T51" fmla="*/ 78 h 106"/>
                <a:gd name="T52" fmla="*/ 106 w 108"/>
                <a:gd name="T53" fmla="*/ 68 h 106"/>
                <a:gd name="T54" fmla="*/ 108 w 108"/>
                <a:gd name="T55" fmla="*/ 56 h 106"/>
                <a:gd name="T56" fmla="*/ 108 w 108"/>
                <a:gd name="T57" fmla="*/ 56 h 106"/>
                <a:gd name="T58" fmla="*/ 108 w 108"/>
                <a:gd name="T59" fmla="*/ 46 h 106"/>
                <a:gd name="T60" fmla="*/ 106 w 108"/>
                <a:gd name="T61" fmla="*/ 36 h 106"/>
                <a:gd name="T62" fmla="*/ 102 w 108"/>
                <a:gd name="T63" fmla="*/ 26 h 106"/>
                <a:gd name="T64" fmla="*/ 96 w 108"/>
                <a:gd name="T65" fmla="*/ 18 h 106"/>
                <a:gd name="T66" fmla="*/ 88 w 108"/>
                <a:gd name="T67" fmla="*/ 10 h 106"/>
                <a:gd name="T68" fmla="*/ 78 w 108"/>
                <a:gd name="T69" fmla="*/ 4 h 106"/>
                <a:gd name="T70" fmla="*/ 70 w 108"/>
                <a:gd name="T71" fmla="*/ 0 h 106"/>
                <a:gd name="T72" fmla="*/ 58 w 108"/>
                <a:gd name="T73" fmla="*/ 0 h 106"/>
                <a:gd name="T74" fmla="*/ 58 w 108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6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18" y="12"/>
                  </a:lnTo>
                  <a:lnTo>
                    <a:pt x="12" y="20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8" y="80"/>
                  </a:lnTo>
                  <a:lnTo>
                    <a:pt x="14" y="88"/>
                  </a:lnTo>
                  <a:lnTo>
                    <a:pt x="20" y="96"/>
                  </a:lnTo>
                  <a:lnTo>
                    <a:pt x="30" y="102"/>
                  </a:lnTo>
                  <a:lnTo>
                    <a:pt x="40" y="104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2" y="104"/>
                  </a:lnTo>
                  <a:lnTo>
                    <a:pt x="80" y="100"/>
                  </a:lnTo>
                  <a:lnTo>
                    <a:pt x="90" y="94"/>
                  </a:lnTo>
                  <a:lnTo>
                    <a:pt x="96" y="86"/>
                  </a:lnTo>
                  <a:lnTo>
                    <a:pt x="102" y="78"/>
                  </a:lnTo>
                  <a:lnTo>
                    <a:pt x="106" y="68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8" y="46"/>
                  </a:lnTo>
                  <a:lnTo>
                    <a:pt x="106" y="36"/>
                  </a:lnTo>
                  <a:lnTo>
                    <a:pt x="102" y="26"/>
                  </a:lnTo>
                  <a:lnTo>
                    <a:pt x="96" y="18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91640" y="899795"/>
            <a:ext cx="12120880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</p:sld>
</file>

<file path=ppt/tags/tag1.xml><?xml version="1.0" encoding="utf-8"?>
<p:tagLst xmlns:p="http://schemas.openxmlformats.org/presentationml/2006/main">
  <p:tag name="ISPRING_RESOURCE_PATHS_HASH_PRESENTER" val="4cbb28c1b4fdb158b1d8d0aef17e51a6355c92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WPS 演示</Application>
  <PresentationFormat>全屏显示(16:9)</PresentationFormat>
  <Paragraphs>105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Tahoma</vt:lpstr>
      <vt:lpstr>方正姚体</vt:lpstr>
      <vt:lpstr>Microsoft Sans Serif</vt:lpstr>
      <vt:lpstr>Yoon 윤고딕 550_TT</vt:lpstr>
      <vt:lpstr>Malgun Gothic</vt:lpstr>
      <vt:lpstr>굴림</vt:lpstr>
      <vt:lpstr>Verdana</vt:lpstr>
      <vt:lpstr>微软雅黑</vt:lpstr>
      <vt:lpstr>Arial Unicode MS</vt:lpstr>
      <vt:lpstr>Calibri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pello5</dc:creator>
  <cp:lastModifiedBy>Samarium diiodide</cp:lastModifiedBy>
  <cp:revision>89</cp:revision>
  <dcterms:created xsi:type="dcterms:W3CDTF">2014-02-18T09:33:00Z</dcterms:created>
  <dcterms:modified xsi:type="dcterms:W3CDTF">2021-07-11T15:54:30Z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F7AE9BCF13F24B2FB2D215602EC37D86</vt:lpwstr>
  </property>
  <property fmtid="{D5CDD505-2E9C-101B-9397-08002B2CF9AE}" pid="3" name="KSOProductBuildVer">
    <vt:lpwstr>2052-11.1.0.10578</vt:lpwstr>
  </property>
</Properties>
</file>